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739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511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39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118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456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77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447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015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7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04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08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DED52-764B-4795-985F-E7AE2F6BB889}" type="datetimeFigureOut">
              <a:rPr lang="en-NZ" smtClean="0"/>
              <a:t>30/10/2013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549A-D4C7-422B-8AA1-82974B68F4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089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Use the data from these tables to support your answers.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They make great Examples in your SEXY paragraphs.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239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Land Use with Irrigatio</a:t>
            </a:r>
            <a:r>
              <a:rPr lang="en-NZ" dirty="0"/>
              <a:t>n</a:t>
            </a:r>
            <a:r>
              <a:rPr lang="en-NZ" dirty="0" smtClean="0"/>
              <a:t> in New Zealand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20833" r="50917" b="19886"/>
          <a:stretch/>
        </p:blipFill>
        <p:spPr bwMode="auto">
          <a:xfrm>
            <a:off x="1691680" y="2204864"/>
            <a:ext cx="5361050" cy="43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39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Export NZ$M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11706" r="46901" b="8144"/>
          <a:stretch/>
        </p:blipFill>
        <p:spPr bwMode="auto">
          <a:xfrm>
            <a:off x="3635896" y="1344700"/>
            <a:ext cx="4429726" cy="489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8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9245" r="32399" b="27274"/>
          <a:stretch/>
        </p:blipFill>
        <p:spPr bwMode="auto">
          <a:xfrm>
            <a:off x="899592" y="1628800"/>
            <a:ext cx="7119257" cy="391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8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38492" r="32622" b="9524"/>
          <a:stretch/>
        </p:blipFill>
        <p:spPr bwMode="auto">
          <a:xfrm>
            <a:off x="899592" y="1772816"/>
            <a:ext cx="7141029" cy="380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1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32143" r="48463" b="17659"/>
          <a:stretch/>
        </p:blipFill>
        <p:spPr bwMode="auto">
          <a:xfrm>
            <a:off x="1378856" y="2351314"/>
            <a:ext cx="5326743" cy="367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90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29563" r="48686" b="35219"/>
          <a:stretch/>
        </p:blipFill>
        <p:spPr bwMode="auto">
          <a:xfrm>
            <a:off x="1306286" y="2162628"/>
            <a:ext cx="5370285" cy="257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82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18849" r="48574" b="25000"/>
          <a:stretch/>
        </p:blipFill>
        <p:spPr bwMode="auto">
          <a:xfrm>
            <a:off x="1316182" y="1378857"/>
            <a:ext cx="5374904" cy="410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22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24603" r="48463" b="23611"/>
          <a:stretch/>
        </p:blipFill>
        <p:spPr bwMode="auto">
          <a:xfrm>
            <a:off x="1277256" y="1799771"/>
            <a:ext cx="5428343" cy="378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03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Use the data from these tables to support your answers.</vt:lpstr>
      <vt:lpstr>SUMMARY</vt:lpstr>
      <vt:lpstr>SUMMARY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data from these tables to support your answers.</dc:title>
  <dc:creator>Student Teacher1</dc:creator>
  <cp:lastModifiedBy>Student Teacher1</cp:lastModifiedBy>
  <cp:revision>1</cp:revision>
  <dcterms:created xsi:type="dcterms:W3CDTF">2013-10-30T02:36:22Z</dcterms:created>
  <dcterms:modified xsi:type="dcterms:W3CDTF">2013-10-30T02:38:27Z</dcterms:modified>
</cp:coreProperties>
</file>