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6970-2050-4CD0-AC0E-AE97914F96CA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7A55-A7A7-4EFE-A14F-5076AA4D8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55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6970-2050-4CD0-AC0E-AE97914F96CA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7A55-A7A7-4EFE-A14F-5076AA4D8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2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6970-2050-4CD0-AC0E-AE97914F96CA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7A55-A7A7-4EFE-A14F-5076AA4D8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0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6970-2050-4CD0-AC0E-AE97914F96CA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7A55-A7A7-4EFE-A14F-5076AA4D8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38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6970-2050-4CD0-AC0E-AE97914F96CA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7A55-A7A7-4EFE-A14F-5076AA4D8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08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6970-2050-4CD0-AC0E-AE97914F96CA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7A55-A7A7-4EFE-A14F-5076AA4D8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3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6970-2050-4CD0-AC0E-AE97914F96CA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7A55-A7A7-4EFE-A14F-5076AA4D8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26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6970-2050-4CD0-AC0E-AE97914F96CA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7A55-A7A7-4EFE-A14F-5076AA4D8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6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6970-2050-4CD0-AC0E-AE97914F96CA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7A55-A7A7-4EFE-A14F-5076AA4D8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44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6970-2050-4CD0-AC0E-AE97914F96CA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7A55-A7A7-4EFE-A14F-5076AA4D8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7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6970-2050-4CD0-AC0E-AE97914F96CA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7A55-A7A7-4EFE-A14F-5076AA4D8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4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16970-2050-4CD0-AC0E-AE97914F96CA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17A55-A7A7-4EFE-A14F-5076AA4D8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9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953128"/>
              </p:ext>
            </p:extLst>
          </p:nvPr>
        </p:nvGraphicFramePr>
        <p:xfrm>
          <a:off x="304801" y="152399"/>
          <a:ext cx="8458202" cy="5562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599"/>
                <a:gridCol w="1121229"/>
                <a:gridCol w="1121229"/>
                <a:gridCol w="1121229"/>
                <a:gridCol w="1121229"/>
                <a:gridCol w="1121229"/>
                <a:gridCol w="1121229"/>
                <a:gridCol w="1121229"/>
              </a:tblGrid>
              <a:tr h="381862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Bodoni MT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Bodoni MT" pitchFamily="18" charset="0"/>
                        </a:rPr>
                        <a:t>MON</a:t>
                      </a:r>
                      <a:endParaRPr lang="en-US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Bodoni MT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Bodoni MT" pitchFamily="18" charset="0"/>
                        </a:rPr>
                        <a:t>TUE</a:t>
                      </a:r>
                      <a:endParaRPr lang="en-US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Bodoni M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Bodoni MT" pitchFamily="18" charset="0"/>
                        </a:rPr>
                        <a:t>WED</a:t>
                      </a:r>
                      <a:endParaRPr lang="en-US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Bodoni M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Bodoni MT" pitchFamily="18" charset="0"/>
                        </a:rPr>
                        <a:t>THU</a:t>
                      </a:r>
                      <a:endParaRPr lang="en-US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Bodoni M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Bodoni MT" pitchFamily="18" charset="0"/>
                        </a:rPr>
                        <a:t>FRI</a:t>
                      </a:r>
                      <a:endParaRPr lang="en-US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Bodoni M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Bodoni MT" pitchFamily="18" charset="0"/>
                        </a:rPr>
                        <a:t>SAT</a:t>
                      </a:r>
                      <a:endParaRPr lang="en-US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Bodoni M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Bodoni MT" pitchFamily="18" charset="0"/>
                        </a:rPr>
                        <a:t>SUN</a:t>
                      </a:r>
                      <a:endParaRPr lang="en-US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Bodoni M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72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Wk</a:t>
                      </a:r>
                      <a:r>
                        <a:rPr lang="en-US" sz="1400" dirty="0" smtClean="0"/>
                        <a:t> 1</a:t>
                      </a:r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Maths</a:t>
                      </a:r>
                      <a:r>
                        <a:rPr lang="en-US" sz="1400" dirty="0" smtClean="0"/>
                        <a:t> - </a:t>
                      </a:r>
                      <a:r>
                        <a:rPr lang="en-US" sz="1400" dirty="0" err="1" smtClean="0"/>
                        <a:t>calc</a:t>
                      </a:r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school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school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school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school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English - novel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Maths</a:t>
                      </a:r>
                      <a:r>
                        <a:rPr lang="en-US" sz="1400" dirty="0" smtClean="0"/>
                        <a:t> - </a:t>
                      </a:r>
                      <a:r>
                        <a:rPr lang="en-US" sz="1400" dirty="0" err="1" smtClean="0"/>
                        <a:t>calc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19179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English – film</a:t>
                      </a:r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Chem</a:t>
                      </a:r>
                      <a:r>
                        <a:rPr lang="en-US" sz="1400" dirty="0" smtClean="0"/>
                        <a:t> - bonding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Bio - genetics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Maths</a:t>
                      </a:r>
                      <a:r>
                        <a:rPr lang="en-US" sz="1400" dirty="0" smtClean="0"/>
                        <a:t> - </a:t>
                      </a:r>
                      <a:r>
                        <a:rPr lang="en-US" sz="1400" dirty="0" err="1" smtClean="0"/>
                        <a:t>calc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Bio - cells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English - film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9611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Wk</a:t>
                      </a:r>
                      <a:r>
                        <a:rPr lang="en-US" sz="1400" dirty="0" smtClean="0"/>
                        <a:t> 2</a:t>
                      </a:r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school</a:t>
                      </a:r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school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school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Chem</a:t>
                      </a:r>
                      <a:r>
                        <a:rPr lang="en-US" sz="1400" dirty="0" smtClean="0"/>
                        <a:t> - organic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Maths</a:t>
                      </a:r>
                      <a:r>
                        <a:rPr lang="en-US" sz="1400" dirty="0" smtClean="0"/>
                        <a:t> – probability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English - novel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Bio - genetics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40972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Chem</a:t>
                      </a:r>
                      <a:r>
                        <a:rPr lang="en-US" sz="1400" dirty="0" smtClean="0"/>
                        <a:t> - organic</a:t>
                      </a:r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English – novel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Leavers Dinner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Bio - cells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Chem</a:t>
                      </a:r>
                      <a:r>
                        <a:rPr lang="en-US" sz="1400" dirty="0" smtClean="0"/>
                        <a:t> - bonding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English - novel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409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Wk</a:t>
                      </a:r>
                      <a:r>
                        <a:rPr lang="en-US" sz="1400" dirty="0" smtClean="0"/>
                        <a:t> 3</a:t>
                      </a:r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English – film</a:t>
                      </a:r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English Exam</a:t>
                      </a:r>
                      <a:endParaRPr lang="en-US" sz="1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History - holocaust</a:t>
                      </a:r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Maths</a:t>
                      </a:r>
                      <a:r>
                        <a:rPr lang="en-US" sz="1400" dirty="0" smtClean="0"/>
                        <a:t> – </a:t>
                      </a:r>
                      <a:r>
                        <a:rPr lang="en-US" sz="1400" dirty="0" err="1" smtClean="0"/>
                        <a:t>calc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History - holocaust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Maths</a:t>
                      </a:r>
                      <a:r>
                        <a:rPr lang="en-US" sz="1400" dirty="0" smtClean="0"/>
                        <a:t> - probability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Chem</a:t>
                      </a:r>
                      <a:r>
                        <a:rPr lang="en-US" sz="1400" baseline="0" dirty="0" smtClean="0"/>
                        <a:t> – exam prep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96118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English – exam prep</a:t>
                      </a:r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Chem</a:t>
                      </a:r>
                      <a:r>
                        <a:rPr lang="en-US" sz="1400" dirty="0" smtClean="0"/>
                        <a:t> - bonding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Bio - cells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Chem</a:t>
                      </a:r>
                      <a:r>
                        <a:rPr lang="en-US" sz="1400" dirty="0" smtClean="0"/>
                        <a:t> - organic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Chem</a:t>
                      </a:r>
                      <a:r>
                        <a:rPr lang="en-US" sz="1400" dirty="0" smtClean="0"/>
                        <a:t> – organic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Maths</a:t>
                      </a:r>
                      <a:r>
                        <a:rPr lang="en-US" sz="1400" baseline="0" dirty="0" smtClean="0"/>
                        <a:t> - </a:t>
                      </a:r>
                      <a:r>
                        <a:rPr lang="en-US" sz="1400" baseline="0" dirty="0" err="1" smtClean="0"/>
                        <a:t>calc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09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Wk</a:t>
                      </a:r>
                      <a:r>
                        <a:rPr lang="en-US" sz="1400" dirty="0" smtClean="0"/>
                        <a:t> 4</a:t>
                      </a:r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Maths</a:t>
                      </a:r>
                      <a:r>
                        <a:rPr lang="en-US" sz="1400" dirty="0" smtClean="0"/>
                        <a:t> – exam prep</a:t>
                      </a:r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Chem</a:t>
                      </a:r>
                      <a:r>
                        <a:rPr lang="en-US" sz="1400" b="1" dirty="0" smtClean="0"/>
                        <a:t> Exam</a:t>
                      </a:r>
                      <a:endParaRPr lang="en-US" sz="1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Bio – cells</a:t>
                      </a:r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Bio – genetics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Bio Exam</a:t>
                      </a:r>
                      <a:endParaRPr lang="en-US" sz="1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History – sources</a:t>
                      </a:r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History – holocaust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40972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Maths</a:t>
                      </a:r>
                      <a:r>
                        <a:rPr lang="en-US" sz="1400" b="1" dirty="0" smtClean="0"/>
                        <a:t> Exam</a:t>
                      </a:r>
                      <a:endParaRPr lang="en-US" sz="1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Bio - genetics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Bio – exam prep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History - holocaust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History – exam prep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859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Wk</a:t>
                      </a:r>
                      <a:r>
                        <a:rPr lang="en-US" sz="1400" dirty="0" smtClean="0"/>
                        <a:t> 5</a:t>
                      </a:r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History Exam</a:t>
                      </a:r>
                      <a:endParaRPr lang="en-US" sz="1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Ag – land use</a:t>
                      </a:r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Ag – land use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Ag – land use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Ag – exam prep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425032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Ag Exam</a:t>
                      </a:r>
                      <a:endParaRPr lang="en-US" sz="14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118965"/>
              </p:ext>
            </p:extLst>
          </p:nvPr>
        </p:nvGraphicFramePr>
        <p:xfrm>
          <a:off x="1066800" y="5791200"/>
          <a:ext cx="7238999" cy="91440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109425"/>
                <a:gridCol w="1415807"/>
                <a:gridCol w="1094267"/>
                <a:gridCol w="1206500"/>
                <a:gridCol w="1248103"/>
                <a:gridCol w="1164897"/>
              </a:tblGrid>
              <a:tr h="2565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English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Maths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Biology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Chemistry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History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AgHort</a:t>
                      </a:r>
                      <a:endParaRPr lang="en-US" sz="14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Film (3)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Probability (2)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Cells (4)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Bonding (3)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Sources (1)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Land Use (3)</a:t>
                      </a:r>
                      <a:endParaRPr lang="en-US" sz="14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Novel (4)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Calculus (5)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Genetics (4)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Organic (4)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Holocaust (4)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9258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227</Words>
  <Application>Microsoft Office PowerPoint</Application>
  <PresentationFormat>On-screen Show (4:3)</PresentationFormat>
  <Paragraphs>86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</dc:creator>
  <cp:lastModifiedBy>Katie</cp:lastModifiedBy>
  <cp:revision>6</cp:revision>
  <dcterms:created xsi:type="dcterms:W3CDTF">2013-10-10T00:05:46Z</dcterms:created>
  <dcterms:modified xsi:type="dcterms:W3CDTF">2013-10-10T01:04:03Z</dcterms:modified>
</cp:coreProperties>
</file>