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371" autoAdjust="0"/>
  </p:normalViewPr>
  <p:slideViewPr>
    <p:cSldViewPr>
      <p:cViewPr varScale="1">
        <p:scale>
          <a:sx n="60" d="100"/>
          <a:sy n="60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A57AF-7C66-4609-9549-031981D4DE3B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58FB0-D557-4439-B4B9-30AC83D78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0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S6eD6iJJIw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Horse birthday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58FB0-D557-4439-B4B9-30AC83D782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9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hlinkClick r:id="rId3"/>
              </a:rPr>
              <a:t>http://www.youtube.com/watch?v=sS6eD6iJJIw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58FB0-D557-4439-B4B9-30AC83D782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1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DA9B7B-472A-40F1-95B0-2C4347F5AF71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FF2D0C-0CAC-4F26-A499-C00C28D56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9B7B-472A-40F1-95B0-2C4347F5AF71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F2D0C-0CAC-4F26-A499-C00C28D56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9B7B-472A-40F1-95B0-2C4347F5AF71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F2D0C-0CAC-4F26-A499-C00C28D56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9B7B-472A-40F1-95B0-2C4347F5AF71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F2D0C-0CAC-4F26-A499-C00C28D56D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9B7B-472A-40F1-95B0-2C4347F5AF71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F2D0C-0CAC-4F26-A499-C00C28D56D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9B7B-472A-40F1-95B0-2C4347F5AF71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F2D0C-0CAC-4F26-A499-C00C28D56D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9B7B-472A-40F1-95B0-2C4347F5AF71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F2D0C-0CAC-4F26-A499-C00C28D56D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9B7B-472A-40F1-95B0-2C4347F5AF71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F2D0C-0CAC-4F26-A499-C00C28D56DF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A9B7B-472A-40F1-95B0-2C4347F5AF71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F2D0C-0CAC-4F26-A499-C00C28D56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DA9B7B-472A-40F1-95B0-2C4347F5AF71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F2D0C-0CAC-4F26-A499-C00C28D56D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DA9B7B-472A-40F1-95B0-2C4347F5AF71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FF2D0C-0CAC-4F26-A499-C00C28D56D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DA9B7B-472A-40F1-95B0-2C4347F5AF71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FF2D0C-0CAC-4F26-A499-C00C28D56D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factors affecting the time of breeding?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animals can breed all year round.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C</a:t>
            </a:r>
            <a:r>
              <a:rPr lang="en-US" dirty="0" smtClean="0"/>
              <a:t>ows </a:t>
            </a:r>
            <a:r>
              <a:rPr lang="en-US" dirty="0"/>
              <a:t>are in estrus every 21 days when not already mated</a:t>
            </a:r>
            <a:r>
              <a:rPr lang="en-US" dirty="0" smtClean="0"/>
              <a:t>. Chickens can also breed year-round.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Some animals only mate in certain seasons.</a:t>
            </a:r>
          </a:p>
          <a:p>
            <a:pPr lvl="1"/>
            <a:r>
              <a:rPr lang="en-US" dirty="0" smtClean="0"/>
              <a:t>Horses, sheep, goats and deer have a breeding season.</a:t>
            </a:r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r>
              <a:rPr lang="en-US" dirty="0" smtClean="0"/>
              <a:t>What are the advantages and disadvantages of each strategy?</a:t>
            </a:r>
          </a:p>
          <a:p>
            <a:pPr marL="393192" lvl="1" indent="0">
              <a:buNone/>
            </a:pPr>
            <a:r>
              <a:rPr lang="en-US" dirty="0" smtClean="0"/>
              <a:t>Are males or females more likely to be affected?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Breeding 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5486400"/>
            <a:ext cx="6705600" cy="444691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Summer	Autumn	Winter	Spring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Breeding seasons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33600" y="1403132"/>
            <a:ext cx="0" cy="396240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33600" y="5349766"/>
            <a:ext cx="6705600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2" descr="data:image/jpeg;base64,/9j/4AAQSkZJRgABAQAAAQABAAD/2wCEAAkGBwgHBgkIBwgKCgkLDRYPDQwMDRsUFRAWIB0iIiAdHx8kKDQsJCYxJx8fLT0tMTU3Ojo6Iys/RD84QzQ5OjcBCgoKDQwNGg8PGjclHyU3Nzc3Nzc3Nzc3Nzc3Nzc3Nzc3Nzc3Nzc3Nzc3Nzc3Nzc3Nzc3Nzc3Nzc3Nzc3Nzc3N//AABEIAHkAmwMBIgACEQEDEQH/xAAbAAACAwEBAQAAAAAAAAAAAAADBAIFBgEAB//EADoQAAICAQMCBAMFBwMEAwAAAAECAxEABBIhMUEFEyJRYXGRMoGhsfAGFCMzQsHRNFJyYnPh8RWCsv/EABkBAAMBAQEAAAAAAAAAAAAAAAABAgMEBf/EAB4RAQEBAAIDAQEBAAAAAAAAAAABEQIhAxIxQRMi/9oADAMBAAIRAxEAPwBJV98mFAyKlR3ySOAazy07Egt5IJeMaOB9XJ5cKgtV9QKHvzlhF4JrC6hYWaz1X1D8Mqcbfg+qkRHCLEe+bPT/ALLaeNV/etSd5/pQXkdV4DoBawah1kuqcWB9Mr+XI/VkgtZInis0bfstqd4CSwnufWMsI/2T0oXa+s3SVyEFgYfy5HjEsCc4qZpPGPAP3NC+nbzVHUVyuZ/aVPqyeXG8b2VQIroM4bwim86SMkIAWLyBQg4cHjjONYGBl2X3yPljDnkZEjjpgWFHjXObFIw7rfbI0AMZ4XK1nNowj37ZCjiDwiJN5NIjd4ZRzhFHOB+ifh0zaXVJKBe3qD3HcZq/CYwfEF1Gk9KMrHhbI46H2zKKBdZsv2F0bjUPqn4iRa+ZObeK3fVU/wAieIzaiLefKdhXBrKDT6vU6idY/IfaDRJTr9+bbxvVIkBDEAduMzya2DTgvM4QqpKgjqe33n2za8Oz9ulg00EWmJlUpL2Afk18M+dfth+2mphpNErRQs+1pVv+JY6Guet/PG9F43434p4pPA/gxj0zWY52sFQO57fdiEvgyJqlMsSziNi3lP0Js0cq5x/Cm63ei8V0mlSLSyb/ADFVbs8mxfT7894noNProzJpljjkHYcbvuzFwz6jVaxtYUsOe44AHGaPSa2o73UALvkg/wCMi5eqqzVTLE0blSKI98hs7nNHJpU8SXzECCYD1KP6vj88qtXopImKmNhXuMw5eOxMkJD3zp5GcojseM6DmavWOKprkZxhXbJ7si/Iw2DIgwBXgYFlFYcA10P0yLRsTwp+mMshcgZCh7YYwSmzsb6ZHyJf9h+mPKePL1wgJvOAVnVPwxELponnmSOMEsxAGfUPCdAfD/C49O38w+qQjsfb6Zif2R8pPFBNKQBEjMLPwr++XnjH7RaLTyx6d9dHHPN9lJG5b4DOnwcetRXvHYrso189LygfQNLPFqJ2UhWBAPavbJazxJpY+CFQdTfGSXWwiC2atvuc3thO6jVMSIoUodXYDoP7nEp5IdPZlceZxRDc/TBSa+M+bKPNtDtXYLv6fqsz+s1f7zKzmUsjMWU7uSPl7XnPbt1tJkWOndQZHVwBIPsgdL9u2d08xc7SeN1kl647cfPKyaV40McTIzXtCN8fv+WN6HcUpnFEXYU8jt913km0Gg1UiyE7gVJv7VHNHpvEElAjmVX7DcBmL0ckbRBwWAkO5b6HjtllDqgdg37g9mgc0lTY003h3h2rJ3QiJu5Q1lc/7MxOx8jUrX/UKwMOsUDaHJ+B57dMYTV8Eg+rsvwx5xv2FiC/sstjdql56bReNr+zmhjW3aSTn3q+cD+/MnLkE83znT4gwRmVi3YDFOPGfgw6mi8OjP8AD08Nr1u2/PGlg0iA3p4L9yooHKaTVsG3gVa8A++Q/e5rJoFbqzx9crZD9V3K+mRGAghAHYKMCF0bAHyoefdBlLJqZWAUSKSPb++cGpkIBUqR29N4tGM2F9N51U4GeDCqz2/sM5CFESGOUMzr/DblOoO00R99Zi/CPAotRr4/E/FtYX1DMZNsgtd2bNSCayr8U8E0msl82LSI0xIu2IVqrqOnQZv4vJOMypsMf/KQ6mRhsV9PESS/aRvh8vfEtd4kJ/4SUi3+GWWp8Gk0umi81VDvtpEHpVaH+cp5PBE89ZiCfVzz/b2y+XLehOP6808o0axW5Ug71XigWsNfv1+uBBkcl9wN1ZB69QD+H44V9sQtia3UxuhwBX+Mp9bKXjYRsRIwCqLHX3r5g5msw0/mTPIm4hQKAHcjpXyI+uXOijVZRp1FbRvlbpzX9hX4ZV6WD93cRxNGJW/lbmHqNepj780P1eXujgjaBdu9kkkKO39Unv8Aj+WM4PFL50zu77YwtMh7ChQv9dcagme1DEkbSar5VweuJRylmKsqxKhLuoFhCD04/vko5ZP4kxqR3BNf7U/XOOULJGRQCwbiioI618sMs+9bBPHNsOh5xDzFjqSWmIBYHpfHf5DIrqXkihIT1IFIFV1Hf8MYWi6kbdrHf70euRd13bkJWulDnFvM7FmFEWKuvfnOpLvba7EXwOnOBmxO4G1jYv8Ar5/8YYyKFAUExggCiCBiEM4QDdIKqhtHQ/LJ+aCAlXxY4BrGDLNam3Jqzfb6Yv5tces/JePyyDzqVRt1cA375HzC/qHIPQ7sWhUhxtu8kGFDnElY7cmjGs5ukG/NG7GdM3r683lWCWYUMtfCovO1cSGvUwHOH6mVp/FUjlhgRhzt2rxfQfhmX1MPlCVJKBZbLex9yfr+Wa/XIWeRbQUQFJ7Dpzmc8Ui/etO0MCN5kh+3EosKCOQegJ7c8ZrWuMfqk1Go3RhbcIQ46BD/ANR+VYrpPDxqAJdTORGxHl87Wlo8t8Aa4Hexmjl8OFT6fVsVhMiSCLfZYXzuPfp+qxON6kEZRY9r1u2eoDdxXtZIwlGK5Yd2o2Kwj3lVhG3dtiFjn40ecvJfQfLjKgkWg5JA7k107muprI+GrSRpKzGZ1JZlFvY4BvsO+G6aby7ZJ3AX0ncDt4vp7HGYJWFUmiZm5AWRlPLtVAUOlH8s7rZNkMMRXy5JB6mPVUHx7XkFjkb+NNHt9ZIBNsyV1vsb/DByzfvGsgdLKhSQVF+ngV9bwIdgx4dl2hBdH8OemTUvJK8rFSBQVTwegNfllbO5TfvawZasXQ55v7hjXmgTxyEDaWoKOldf/GEoO/vBO1HBAomj3z3mWLO7lqCg4qdRumZnF89TVVkI3UqfX9o3weuAWWncPIOdu089ewv88kkoKFWCtbEUxo3WKKSjlZLPHJBwTvtbfvpLAKk9bGVoPmeN44yjMS341kBLtABVuPY4oXQdDQQcC+hPOQXVNXDoR8TioCTbszquAOMXDAJQ75MHjgZysLRfMoUMtfAZa8R01gE+YvXp1yj3PyAKx3weUrroC3QOCeL74cb2mcu241z88qjEn1C74v2yrIkk3EbhtpF54NDj5c3ltqyD5imgg+0brKkhmZVVSQQaXt0HPP0zorpij10Th1eBLl32Hvca2m+/Xk8fhktNpYNMqSSI0kooqpFAe9+7Ue/TH/J26tXkYUoJWnsA9/h3A+/4jByG/Nk1JdNMotRJ6T1N9OxofhiMtoy6w6lyvMpX1WAFUchf11wGnR9/m6kq6tW1Nm319Q3y+Hwwum3zSHVyKItMFDQxuu1VI79OeuKaiZNeXVJDGjKY0kaxuYi+K6Ec84AtrS88hVGfczbZW3UqAnkV79v/AFnTAEhXUbXZhTKaoFeLNfLnjuMmzCfRRiBF2PwzMKN+33V+JzusaYsQrJuEIRmV+l9DtP3d+2MgBEV3ICFCrXJNEmq+/rhFRQoEg3bmJ5JG34YGBh50iOIyylVsGueDz92HluBPVay7SzFaIXi/nz/nGEJJvLjAI2kWaq7/AM++CiktRGABZ4r+k4qdZ50gbdSHrRuvpkpJkMilSNxJtqo/+8AdSRnaPyzbM2xielZzz0dJIoySASGo/L/GIiRnlhkTci0frXfIyS7gXVQV5prrm8YPzSBpHkIqJiPVV9Plk1aJVAB4/wCeVDyRqHAv0D+rob6YCfVOsrKPM49iK/LALnYe+SIKkHFzOx6nPNMSo/tnNjl9ob9RNihxh/Dv4epU9SDeV0Urs1HpjUcpU7hkREsbvWXPtdXVC1Vu+Pw74oy1YLiQsTV9vjXzxPQa4zwxSEnfEdpo8kdsJrdW8YcJQcrXWh0PXOr67ON2BvKsbiwSn9chaxuv7IAwLzxwyySmFY1KKA01ALyKB+NA/XOhUiWJpiyx6etgdwLHdiO3HT5nFIiZZRqDCI0YrIElU75G55bvQBFD3xYpyVn1Ep1GoiHlr6IjMxCuT19Pt2wGq1rEbIjYDqGkI+0RVV27/hg/FZ5ZWaWTVKFjkXy0Q2TR5sV8fuyOokkjmkMO0iEhSWIN23PHy6YYAy0cSRapyW81yZXugj/AdO/44DUK0gf91QOAfM5Nqa6i/er+8DPaoKsMrahf3meQbDfCUDxddff9DK7/AOSsLEiujhtpjApVHxPx9x75adWLmUFJ4UiQkW7Oa5J7fliurM5V5ChkY8H2on6+2BjMhYMo8qJSSyX3v+msJJqHZ2amV7slT/T7g4hpdnAjWQLskA2hB7/r88hErb0eQ7mbnkVeSlEMyAFpH7bRXB/X5Z2MF0ZmPMYPpGUB11EaptKegDoTYPyOALCMWhG0mlv5e3zwUJ2XZ47GuuA1WqRSuxQHXgqtVeED08qiy7CgLIPXjFXKO25wdx64u2oADksCqt6fj8MQkmZ3LEGzleo1rlkJFXjOmG+/YYjF3+WPeH/yT88wx55hRTk1hSaQ17Zw9s8MLJhmNDqPJoG6bg/LLOZ7RHWnPZyOeOwHvlKn2xlxp/8ARj5P+S4cK28Nvwjp9SwkWV1dkSybXjfxtP05zjayVpWaR2R2YxL05+P0v6YGT/Qx/wDOP8hgn/naf/vN+TZbqD1Gsj0qqVKmTaoYug3AA2OB+Xxyvn1shcuzOzF7DKx9HHw+P9sNqP8AU6n5f3XKWf8A0Ef/AHD/APo44mnZNcxJjVHeiFLu1KO/PvxnINWohYQbCI/TtVSNwyg0v24//p+QzRab+VD8j+WP4SLTSSxofNsjqQtdPbFWkMcp3P6BZIf7u+Myf6nU/JcQ8U+xL+v6cRiDXBl2xD1X6rJoDOJKyUXlIO4Dpx+qxbT/AMqX/g39sKeg+Y/I5pIQ51QSKrF9rytk1A2gMAQPtEdDgp/sNg5/5S48ICaYlf8AaK+z7YqZXvhjk5+uAPXLx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4" descr="data:image/jpeg;base64,/9j/4AAQSkZJRgABAQAAAQABAAD/2wCEAAkGBwgHBgkIBwgKCgkLDRYPDQwMDRsUFRAWIB0iIiAdHx8kKDQsJCYxJx8fLT0tMTU3Ojo6Iys/RD84QzQ5OjcBCgoKDQwNGg8PGjclHyU3Nzc3Nzc3Nzc3Nzc3Nzc3Nzc3Nzc3Nzc3Nzc3Nzc3Nzc3Nzc3Nzc3Nzc3Nzc3Nzc3N//AABEIAHkAmwMBIgACEQEDEQH/xAAbAAACAwEBAQAAAAAAAAAAAAADBAIFBgEAB//EADoQAAICAQMCBAMFBwMEAwAAAAECAxEABBIhMUEFEyJRYXGRMoGhsfAGFCMzQsHRNFJyYnPh8RWCsv/EABkBAAMBAQEAAAAAAAAAAAAAAAABAgMEBf/EAB4RAQEBAAIDAQEBAAAAAAAAAAABEQIhAxIxQRMi/9oADAMBAAIRAxEAPwBJV98mFAyKlR3ySOAazy07Egt5IJeMaOB9XJ5cKgtV9QKHvzlhF4JrC6hYWaz1X1D8Mqcbfg+qkRHCLEe+bPT/ALLaeNV/etSd5/pQXkdV4DoBawah1kuqcWB9Mr+XI/VkgtZInis0bfstqd4CSwnufWMsI/2T0oXa+s3SVyEFgYfy5HjEsCc4qZpPGPAP3NC+nbzVHUVyuZ/aVPqyeXG8b2VQIroM4bwim86SMkIAWLyBQg4cHjjONYGBl2X3yPljDnkZEjjpgWFHjXObFIw7rfbI0AMZ4XK1nNowj37ZCjiDwiJN5NIjd4ZRzhFHOB+ifh0zaXVJKBe3qD3HcZq/CYwfEF1Gk9KMrHhbI46H2zKKBdZsv2F0bjUPqn4iRa+ZObeK3fVU/wAieIzaiLefKdhXBrKDT6vU6idY/IfaDRJTr9+bbxvVIkBDEAduMzya2DTgvM4QqpKgjqe33n2za8Oz9ulg00EWmJlUpL2Afk18M+dfth+2mphpNErRQs+1pVv+JY6Guet/PG9F43434p4pPA/gxj0zWY52sFQO57fdiEvgyJqlMsSziNi3lP0Js0cq5x/Cm63ei8V0mlSLSyb/ADFVbs8mxfT7894noNProzJpljjkHYcbvuzFwz6jVaxtYUsOe44AHGaPSa2o73UALvkg/wCMi5eqqzVTLE0blSKI98hs7nNHJpU8SXzECCYD1KP6vj88qtXopImKmNhXuMw5eOxMkJD3zp5GcojseM6DmavWOKprkZxhXbJ7si/Iw2DIgwBXgYFlFYcA10P0yLRsTwp+mMshcgZCh7YYwSmzsb6ZHyJf9h+mPKePL1wgJvOAVnVPwxELponnmSOMEsxAGfUPCdAfD/C49O38w+qQjsfb6Zif2R8pPFBNKQBEjMLPwr++XnjH7RaLTyx6d9dHHPN9lJG5b4DOnwcetRXvHYrso189LygfQNLPFqJ2UhWBAPavbJazxJpY+CFQdTfGSXWwiC2atvuc3thO6jVMSIoUodXYDoP7nEp5IdPZlceZxRDc/TBSa+M+bKPNtDtXYLv6fqsz+s1f7zKzmUsjMWU7uSPl7XnPbt1tJkWOndQZHVwBIPsgdL9u2d08xc7SeN1kl647cfPKyaV40McTIzXtCN8fv+WN6HcUpnFEXYU8jt913km0Gg1UiyE7gVJv7VHNHpvEElAjmVX7DcBmL0ckbRBwWAkO5b6HjtllDqgdg37g9mgc0lTY003h3h2rJ3QiJu5Q1lc/7MxOx8jUrX/UKwMOsUDaHJ+B57dMYTV8Eg+rsvwx5xv2FiC/sstjdql56bReNr+zmhjW3aSTn3q+cD+/MnLkE83znT4gwRmVi3YDFOPGfgw6mi8OjP8AD08Nr1u2/PGlg0iA3p4L9yooHKaTVsG3gVa8A++Q/e5rJoFbqzx9crZD9V3K+mRGAghAHYKMCF0bAHyoefdBlLJqZWAUSKSPb++cGpkIBUqR29N4tGM2F9N51U4GeDCqz2/sM5CFESGOUMzr/DblOoO00R99Zi/CPAotRr4/E/FtYX1DMZNsgtd2bNSCayr8U8E0msl82LSI0xIu2IVqrqOnQZv4vJOMypsMf/KQ6mRhsV9PESS/aRvh8vfEtd4kJ/4SUi3+GWWp8Gk0umi81VDvtpEHpVaH+cp5PBE89ZiCfVzz/b2y+XLehOP6808o0axW5Ug71XigWsNfv1+uBBkcl9wN1ZB69QD+H44V9sQtia3UxuhwBX+Mp9bKXjYRsRIwCqLHX3r5g5msw0/mTPIm4hQKAHcjpXyI+uXOijVZRp1FbRvlbpzX9hX4ZV6WD93cRxNGJW/lbmHqNepj780P1eXujgjaBdu9kkkKO39Unv8Aj+WM4PFL50zu77YwtMh7ChQv9dcagme1DEkbSar5VweuJRylmKsqxKhLuoFhCD04/vko5ZP4kxqR3BNf7U/XOOULJGRQCwbiioI618sMs+9bBPHNsOh5xDzFjqSWmIBYHpfHf5DIrqXkihIT1IFIFV1Hf8MYWi6kbdrHf70euRd13bkJWulDnFvM7FmFEWKuvfnOpLvba7EXwOnOBmxO4G1jYv8Ar5/8YYyKFAUExggCiCBiEM4QDdIKqhtHQ/LJ+aCAlXxY4BrGDLNam3Jqzfb6Yv5tces/JePyyDzqVRt1cA375HzC/qHIPQ7sWhUhxtu8kGFDnElY7cmjGs5ukG/NG7GdM3r683lWCWYUMtfCovO1cSGvUwHOH6mVp/FUjlhgRhzt2rxfQfhmX1MPlCVJKBZbLex9yfr+Wa/XIWeRbQUQFJ7Dpzmc8Ui/etO0MCN5kh+3EosKCOQegJ7c8ZrWuMfqk1Go3RhbcIQ46BD/ANR+VYrpPDxqAJdTORGxHl87Wlo8t8Aa4Hexmjl8OFT6fVsVhMiSCLfZYXzuPfp+qxON6kEZRY9r1u2eoDdxXtZIwlGK5Yd2o2Kwj3lVhG3dtiFjn40ecvJfQfLjKgkWg5JA7k107muprI+GrSRpKzGZ1JZlFvY4BvsO+G6aby7ZJ3AX0ncDt4vp7HGYJWFUmiZm5AWRlPLtVAUOlH8s7rZNkMMRXy5JB6mPVUHx7XkFjkb+NNHt9ZIBNsyV1vsb/DByzfvGsgdLKhSQVF+ngV9bwIdgx4dl2hBdH8OemTUvJK8rFSBQVTwegNfllbO5TfvawZasXQ55v7hjXmgTxyEDaWoKOldf/GEoO/vBO1HBAomj3z3mWLO7lqCg4qdRumZnF89TVVkI3UqfX9o3weuAWWncPIOdu089ewv88kkoKFWCtbEUxo3WKKSjlZLPHJBwTvtbfvpLAKk9bGVoPmeN44yjMS341kBLtABVuPY4oXQdDQQcC+hPOQXVNXDoR8TioCTbszquAOMXDAJQ75MHjgZysLRfMoUMtfAZa8R01gE+YvXp1yj3PyAKx3weUrroC3QOCeL74cb2mcu241z88qjEn1C74v2yrIkk3EbhtpF54NDj5c3ltqyD5imgg+0brKkhmZVVSQQaXt0HPP0zorpij10Th1eBLl32Hvca2m+/Xk8fhktNpYNMqSSI0kooqpFAe9+7Ue/TH/J26tXkYUoJWnsA9/h3A+/4jByG/Nk1JdNMotRJ6T1N9OxofhiMtoy6w6lyvMpX1WAFUchf11wGnR9/m6kq6tW1Nm319Q3y+Hwwum3zSHVyKItMFDQxuu1VI79OeuKaiZNeXVJDGjKY0kaxuYi+K6Ec84AtrS88hVGfczbZW3UqAnkV79v/AFnTAEhXUbXZhTKaoFeLNfLnjuMmzCfRRiBF2PwzMKN+33V+JzusaYsQrJuEIRmV+l9DtP3d+2MgBEV3ICFCrXJNEmq+/rhFRQoEg3bmJ5JG34YGBh50iOIyylVsGueDz92HluBPVay7SzFaIXi/nz/nGEJJvLjAI2kWaq7/AM++CiktRGABZ4r+k4qdZ50gbdSHrRuvpkpJkMilSNxJtqo/+8AdSRnaPyzbM2xielZzz0dJIoySASGo/L/GIiRnlhkTci0frXfIyS7gXVQV5prrm8YPzSBpHkIqJiPVV9Plk1aJVAB4/wCeVDyRqHAv0D+rob6YCfVOsrKPM49iK/LALnYe+SIKkHFzOx6nPNMSo/tnNjl9ob9RNihxh/Dv4epU9SDeV0Urs1HpjUcpU7hkREsbvWXPtdXVC1Vu+Pw74oy1YLiQsTV9vjXzxPQa4zwxSEnfEdpo8kdsJrdW8YcJQcrXWh0PXOr67ON2BvKsbiwSn9chaxuv7IAwLzxwyySmFY1KKA01ALyKB+NA/XOhUiWJpiyx6etgdwLHdiO3HT5nFIiZZRqDCI0YrIElU75G55bvQBFD3xYpyVn1Ep1GoiHlr6IjMxCuT19Pt2wGq1rEbIjYDqGkI+0RVV27/hg/FZ5ZWaWTVKFjkXy0Q2TR5sV8fuyOokkjmkMO0iEhSWIN23PHy6YYAy0cSRapyW81yZXugj/AdO/44DUK0gf91QOAfM5Nqa6i/er+8DPaoKsMrahf3meQbDfCUDxddff9DK7/AOSsLEiujhtpjApVHxPx9x75adWLmUFJ4UiQkW7Oa5J7fliurM5V5ChkY8H2on6+2BjMhYMo8qJSSyX3v+msJJqHZ2amV7slT/T7g4hpdnAjWQLskA2hB7/r88hErb0eQ7mbnkVeSlEMyAFpH7bRXB/X5Z2MF0ZmPMYPpGUB11EaptKegDoTYPyOALCMWhG0mlv5e3zwUJ2XZ47GuuA1WqRSuxQHXgqtVeED08qiy7CgLIPXjFXKO25wdx64u2oADksCqt6fj8MQkmZ3LEGzleo1rlkJFXjOmG+/YYjF3+WPeH/yT88wx55hRTk1hSaQ17Zw9s8MLJhmNDqPJoG6bg/LLOZ7RHWnPZyOeOwHvlKn2xlxp/8ARj5P+S4cK28Nvwjp9SwkWV1dkSybXjfxtP05zjayVpWaR2R2YxL05+P0v6YGT/Qx/wDOP8hgn/naf/vN+TZbqD1Gsj0qqVKmTaoYug3AA2OB+Xxyvn1shcuzOzF7DKx9HHw+P9sNqP8AU6n5f3XKWf8A0Ef/AHD/APo44mnZNcxJjVHeiFLu1KO/PvxnINWohYQbCI/TtVSNwyg0v24//p+QzRab+VD8j+WP4SLTSSxofNsjqQtdPbFWkMcp3P6BZIf7u+Myf6nU/JcQ8U+xL+v6cRiDXBl2xD1X6rJoDOJKyUXlIO4Dpx+qxbT/AMqX/g39sKeg+Y/I5pIQ51QSKrF9rytk1A2gMAQPtEdDgp/sNg5/5S48ICaYlf8AaK+z7YqZXvhjk5+uAPXLxL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03132"/>
            <a:ext cx="1129096" cy="88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5-Point Star 12"/>
          <p:cNvSpPr/>
          <p:nvPr/>
        </p:nvSpPr>
        <p:spPr>
          <a:xfrm>
            <a:off x="7924800" y="1616688"/>
            <a:ext cx="457200" cy="45431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/>
          <p:cNvSpPr/>
          <p:nvPr/>
        </p:nvSpPr>
        <p:spPr>
          <a:xfrm>
            <a:off x="4800600" y="1658269"/>
            <a:ext cx="457200" cy="421336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257800" y="1868937"/>
            <a:ext cx="2667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5-Point Star 17"/>
          <p:cNvSpPr/>
          <p:nvPr/>
        </p:nvSpPr>
        <p:spPr>
          <a:xfrm>
            <a:off x="7924800" y="2707335"/>
            <a:ext cx="457200" cy="45431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4800600" y="2748916"/>
            <a:ext cx="457200" cy="421336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257800" y="2959584"/>
            <a:ext cx="2667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5-Point Star 20"/>
          <p:cNvSpPr/>
          <p:nvPr/>
        </p:nvSpPr>
        <p:spPr>
          <a:xfrm>
            <a:off x="8382000" y="3775580"/>
            <a:ext cx="457200" cy="45431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/>
          <p:cNvSpPr/>
          <p:nvPr/>
        </p:nvSpPr>
        <p:spPr>
          <a:xfrm>
            <a:off x="4038600" y="3770848"/>
            <a:ext cx="457200" cy="421336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495800" y="4002736"/>
            <a:ext cx="3886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-Point Star 24"/>
          <p:cNvSpPr/>
          <p:nvPr/>
        </p:nvSpPr>
        <p:spPr>
          <a:xfrm>
            <a:off x="7641021" y="4573444"/>
            <a:ext cx="457200" cy="45431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art 25"/>
          <p:cNvSpPr/>
          <p:nvPr/>
        </p:nvSpPr>
        <p:spPr>
          <a:xfrm>
            <a:off x="8250621" y="4648200"/>
            <a:ext cx="457200" cy="421336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33600" y="4817088"/>
            <a:ext cx="550742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610600" y="4858868"/>
            <a:ext cx="40202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55"/>
          <a:stretch/>
        </p:blipFill>
        <p:spPr bwMode="auto">
          <a:xfrm>
            <a:off x="869348" y="2362200"/>
            <a:ext cx="1066800" cy="80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AutoShape 8" descr="data:image/jpeg;base64,/9j/4AAQSkZJRgABAQAAAQABAAD/2wCEAAkGBwgHBgkIBwgKCgkLDRYPDQwMDRsUFRAWIB0iIiAdHx8kKDQsJCYxJx8fLT0tMTU3Ojo6Iys/RD84QzQ5OjcBCgoKDQwNGg8PGjclHyU3Nzc3Nzc3Nzc3Nzc3Nzc3Nzc3Nzc3Nzc3Nzc3Nzc3Nzc3Nzc3Nzc3Nzc3Nzc3Nzc3N//AABEIAGYARAMBIgACEQEDEQH/xAAbAAACAwEBAQAAAAAAAAAAAAADBAAFBgIBB//EADcQAAIBAwMDAgIIBQQDAAAAAAECAwAEERIhMQVBURMiYYEGFCMycZHB8EJyobHRM5Lh8RVSY//EABgBAAMBAQAAAAAAAAAAAAAAAAECAwAE/8QAHhEAAwEAAgMBAQAAAAAAAAAAAAERAhIhMUFRIgP/2gAMAwEAAhEDEQA/APjqySoPSjXSvfJz5HP4GuFiZjgA7jO3inbeLShGrJP3hjnHiiMPT4GRjAI80hOi0dqBuxINdJDgAB1I7YFeCVnOc4Vs50kVw7RggY3425rPsIeX3jeQgjjOTXPpK5wzxhmHOK9EbuhwNh/7Heu40ZoGjJwqe4fvmgAA7GOF7dNPpyPyd224rkWoRZPXEiuNkRVyc/HwKKseuQGRTvxpXJz2wKseu2dzaXQt7lytxFGFljRh9m53KNjkjuATjjnIreBqUoJXYuw+AbFSmFHpjSVAPJycVKNAMyE+qi6dbfxHcY7896A5lZfSb2nOAFznPjbmvLeMLIqaDr3ySfvf4rR/QV4m+ksT3nujtImnVAMhcEZOO+AS3yrWsyRQ3HT57a5vbQxiWS2laJjGc+5Tg4q7v+nS/RiJLeOL1uvXhwpiy/1aMnACf/Rj3x7Rxuchm+hms/pDcSBCsyu7cf6gJJR1855B75rXfSPok5huOtdNdC13axC114X0EKAHcnGcZ+WfNJjVrgyR8xu2g6ews0cXFyp+2kU6kVsf6a45xndu542GSZrNo+n2lxO4V7os6INiIgcB+eC2oD+UnxV5PZ2drHG0F9axzvEI005Z7eLGSFIUgytlixJGNRApabVd9Sz0u19S5Kqjz3GQloigAaRjSoA4JyfABIp3PBuJc/RDpdva2kvWrh0ds+nZ+uMKrqwYyHPgqBn+bwKzcdpLe3hgLC6lnkwrRJgzSNzyAdyeTjzVwbi0mnhspbuT6lawiNREgY+ScEjkknfz3p+1voujRZ6dYZmxmO5ujqO4wdIHGx7b/Go62lM/A8fRkepW1pZdQuLZJ/USKQosmnIfG2R8M5x8MVKcvrk+qujp9lCNP3EiAA/PJ/M17R5ZfYkKuayKQmTJdG3JTt4z8KZ6LcG3lMsDCK5Uho2XHPHz8Yq0mtUlgLDBjdtJw2+cc/hVj9Hvrdhcv/4ux+szndsJqJXgjfb8OOaGU9dMZKstOmTXfVvq9v1LptqtuDnS59JgM7mMZ1Kf5cDvivPpJH1a5Z+lzxSXaxwsbR7hgHiXAGolfa2NsZGa4uepXUVw9o8sV0pO8MsXtJ5Gcd/huM9qBfetHHEkdyIrV10KiIqBFO5044NW4pF0iv6s9lpuIbG2EBY4kcXLCM+fsznO+QN6C11dTxCG4uZpYo1zo1FFA888/HvV1c9FtLmQ3fTHwrn3277/AJeKq5bKcXLKtuyKFGRjPFc/9F/RE9VMrZuiwpEzWyFHfJEhkPtz4okVrKNIup55MqMapW2ON+/mrF7WYKR6cmPAHFLs0vqhDwo2GKyy2v0yfaEL6xRrgkZ4/jJc/malOi1mk9xYDPxqU3QtCwvFL9iAPXHG3Ipi2nlhl1xPLE4/ijbn8cUXoFpBcXjPMBqXglgM/Dkf3pdrspezRo2+rC57DxVNZVKEQzRQNFFDG8YXCgrhh+B/Sges95YOssjNIjH7x7Zo8lzJbNo06jnOexpLqCNHK00SjTc+4kdm7j9+aycKZ16D9L6i9pJ6b4LZGN+9aq06kl7BJGyAMp+9p78HFYH0hqGpyM9xWy6SIhaouNOAAdQ+8PP7+FOt9QtnyWqTqqaXCMDsu24rpQH2lWNgfKgilLqSOFC0gJRfdzwMb0meqwrGdBwCTsCMr2qfJeCrpfRwW6grJb22VOBmBTt/tqVSHq7AD3hNuDn9BUo8si8UZpb1oBNCYgQy5BzxuN/yrmzeDqkhjjjIuEOA2cBvnTltbC6aS3JCyKPY2ORsaCsF/wCpG8SoQOBp3X8Keo5IOG2nktM6MSxZBGN6UhkE8CpJC3OcjsatLVL83OMgEjjse/5U7D0wR3rRhTg5Izv3/YpPyzQp5OlxvAJICykj3KTkUKG6uIi6aSWCkFcckDI/StZJbJAGX7wIxoH+e1V/VentbWk126ok0cRJc7BVwRj/AJ+VBxvoonDNLf331iIQgmJmxIrn7vn5Ue+uunWOmGOVZJj7AGOocfDBHbH/AHXFnAk9vBb3bMJZPs3KZGvuOd84525q0t/o/Z/XNUtjHIuNRZ1DfhgmssKhe2Z2GaKcMSZGZWKthG9p8VK+hQ3kEEe0AKyMzDOdtyOx8g1K3DP0HPQlaQok6sEUHTlSNyR5NNi3txKJVGSAAB425ocIU3DoMFvIHjjb5/0pz0SqyadmLe35jz++1TnwnRQhI2jYsMyOQvkDb9SBTmogu+MSoSceFzg/oaHLbNLOqBlOGzg433zt+G3zptISj6nUyswxsDhR5/pSpM3YqZQjGZ84YAJxsDyT4ru8j+t2FwrRBl9JlwI85BGDzz+tNfUvWZnkGSARpOcAY/I70aSCRLORIg4lbYkgZ+GP6UcpmjMH0ixkhNs8iTa4iWzKuOxAJ+O5PzrUFWRC6gmPnOPukDJGK8t+nRxyoHlJWPJIB2Of706roUaJ8aHGwI+78vFPawwHDYNJBGFXKooA3Hff9alGEOgYMmjcnvvufiKlPDUytpfD6wXVSCDuDwd8D+n78Pm6GpQzO0gySdIGealSudeKBpD8MhkYSaVDOSAfjz/inrdmjt/Xdzl2xhe3b9a9qVTKNkk92RIgwdORnzSUt7JI6+44YnNeVK2mFsXkucyIzFiJBqI8dqPLIzBljICgAEEf2qVKGfYGBnuFZwcMPaO//NSpUqtF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98" y="3258342"/>
            <a:ext cx="6477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AutoShape 11" descr="data:image/jpeg;base64,/9j/4AAQSkZJRgABAQAAAQABAAD/2wCEAAkGBwgHBgkIBwgKCgkLDRYPDQwMDRsUFRAWIB0iIiAdHx8kKDQsJCYxJx8fLT0tMTU3Ojo6Iys/RD84QzQ5OjcBCgoKDQwNGg8PGjclHyU3Nzc3Nzc3Nzc3Nzc3Nzc3Nzc3Nzc3Nzc3Nzc3Nzc3Nzc3Nzc3Nzc3Nzc3Nzc3Nzc3N//AABEIAGMAhAMBIgACEQEDEQH/xAAcAAABBAMBAAAAAAAAAAAAAAAAAQIFBwMEBgj/xAA8EAACAQMCAwYDBAgGAwAAAAABAgMABBEFIQYSMQcTIkFRYXGBkRQjMlIzQqGxwdHh8BUWJFNyggii8f/EABoBAAMBAQEBAAAAAAAAAAAAAAABAgMEBQb/xAAnEQACAgEDAwUAAwEAAAAAAAAAAQIRAxMhMQRBURIUIkJSMmGRBf/aAAwDAQACEQMRAD8AucUopBSitDAUUtFFJjCig0lAC0UlFFALRSUUUAtFFYri4htomlnkVEUZLMaAMtNNcBqHazoNrLJ3D/aY435WEfNzn3Hh5SP+1Y27YOHUK88V4Udcq6RZ39CDgg/KmOiwjSGo7h7WIdd0uK+t1wrheYZyA3KCy588E4+INSNNEtNcjcUUtFMQopwpopwpMYtFFFIYUUjEKCzEAAZJJwBXO6txxw/pR5bi97x/ywIX/aNv20m0hqLlwjo6K4+DtL4aljMj3FxCAd+8hOfoualbHi7h3UNrTWbJj+VpQh+jYNJSTKcJLlE3Wlf6rZafFJLdTcqR/pGCswQerEA8o9zWvqOt2lpatL38ZAGzA830A3NUTx1xJd6vPbrbQzxRxScxa5I8ZHQBR5fHr6Dzp0lbEouTpIs3Xu1fhzTI82t5Dfyf7cAc/wDty4qouK+0LW+Lg9slpDb2pz9zEvM2Pdj0+WK554Iri5eS5mbnOWZQmBn086nNKitWVo7IYyc79ayllrg6cXTOXJzEMF6zmFIgD1bmAwPcmpt9P7mG1yVmcbkDzOfLoP31tyRrDkOvJnzbp8a1L+x1qzt4by9srmDT7jDWty6YVl/VOfLPXB9aw9UpvY6dPHiXy5ZbXZLxRBypw7JGYlAZrPIwR1LI3v1I9d/arPrzrpMzRRrLDcKLm2kWSOQfqP1GfbNXxw5q8euaRBfxrys4xKn5HGxH8vYitsOS/ic3VYHCp9mSVJQaK6DjHClpoO2adUgKTgZPSqc4w7Wbg6k2n8Md2kKv3bXsig942cZTOwX3I3+ldP2wcRSaJw0LW1YrdaixgQg4KrjLn6bfMVQemWa6rPqCEMxitwylScc5dFA+fN88Uu5aXdnYvxJxDqdxPBr+qSmCB8NDGwUBvQ8oGT+6oK6uDdTFSxOOm/Sk1y3vNA1S50i/5lm8MvOzZ5wyg9fPfIz7VpaSe8uGV2HOW2ya5Ml2z08Dj6UkTDWgttPL4zPIxXJ8lx/E/uqR4Y0SS5mDyIViIzzYqPaaOHUHt9VYII/EAD+kDgMoH8/c+lCancC5aWORowx/CrYAHkK5nKR3qMNmjr5tJscAh+QsfCcDeue1WwmmndbOVZHj/UYjm/rWv9tuDGqrI2I3yvtTNVnFzyyj7qcDBZRs2POpUmXKCrgZYaPc94bi5HLICEaJk/EPbNYGj+x6kGtIWjcHmCOcFh7VIxXEtxpZuDmXu/DMqNhlIGz+38cUyzuo9T5La5AaQ5VJD1FaKTkYOKjVE3oOgLxPxdbWrxH7BFEt1dg9GXyX/scD4Zq9WjR4jGyKYyMFCowR6Y9K4bsmhkg0nUEuFVpo7wxGUDd1CKQPlzH613VduGNQPJ6vJ6sr/oq/jTs6t7SBtS4Wtp1lMg76xi8SOp2JUZyMdcDPTYVNdmOhalo2m3Lak0qCdl7u3kwSgAxzHHQnbb2rtTSVqoq7MHkfpoKSiiqMyiLvtC13h7Vbixvy6SwuRyyb7exxnB8s5Hv51L2HbhbIpXUtOkkxjD2zgE/FWP8AGul7TuAU4tsknsmSLU4B92zbK4/KTVJRdnHGDXn2ddBueYNjnbAT48xOMUnJlpJkh2hcV/5t1OO9MLW9nDFywo5BYKTudvNjj5Ae9Wn2WcCDSdDgvNXT/WXLi5a35cBD+oH8yVByB0BOcEgEM4F7LINHlg1DiCSO9voiHihX9FCw89/xMPI9B6edWXSXkJNVSK37auDn17RV1bTo+bUtPBYqg8UsXUqPUjqPn61QNr3k7KwkwwPUda9jV587T+G7Ph7jeKeAdzZaipnCr0jcHDge24PzNZ5FtaNsEvkonEcTB0GlhpjIws1IblwQvM3KM+eN/lW5Bp+rWun29/fWFzFZXCB4rrkJjYZxkkbD51uXvDl1rvGMGnaejPbO0MCSqBhU5FLMR7Asa9OWlpb2VlDZW0SpbQxiKOPGwUDAH0qIwU4JM1yZZY8raPMUcxAyCGBHUelZ3eIw+I5z5VeWr9nnDOqzNPJp/wBmmY5L2khiyfUqPCT8RUTc9kmhTjw3upxHzIlRs/VDWEukfZnXH/pRrdFH6dqo0/ULq1Z8QysN85A286kJbzTriJzBBN3iSZ5oWxgfDzrpuPOyOTRLP/FuHri4vkhy9zDMFMgH5l5QMgeYrj9C0y51TULbTtPuLbvLkFoDI5jDNjp0O+x2Pp1rV40jCPUtp+D0VwJbwW/DNq0E8NwZ+aaSWFwys7HcA+eBhflXQV5zWy497N521GG3eKwJHfbiW3Y+rgE4/wCW1XjwbxBHxPw/b6mkYikbKSxA5COOoB8x0I9jXRHZUcM922TRpKWmmrMxCaKKKYCinCsYPpTgaAHUUmaXNIBapb/yIjMl1w/3b4kCzD6lME/SrlaVF6sK4/tM4Ut+L9CdYGC6pbKWtJM45jsTGfZsD4HBpSToqLpnE9isyHie+W9kUXjWa8iMwyWGA+B7AL8ifldNeduGeGZOJuHGu9DuJLTivS5SZIi5TvwD4SD+rIOmfgD1zVjdl/H9xxFzaTrsBh1aAMO85eUT8v4sjyceY6dcY6VMdti5tydliVGa3rtjosDy3rthImlKoMtygbnFSVQet8MaVrcsj6h9oJljWNxFcMgKg5A2PrTldbExq9xknG/C8XL3mvWCkxiQAyjPKfUeR9utUXx3PoOpcW2cvZ0ly2ovKHf7PEUiMuRylAQCDnqccvn61bUXZTwgt2ZltbhkIHPbtdO0bkHIJyeY/XHtXYafYWemW4ttOtYLSEdI4Iwg+gopsLSMV4M6BONVETf6RvtQ6ofB4/l1rkOxJY14Ate6AGZpObHmcj+lZO059WvtKuNG0y1jljuVjjl5gTIwdwMpg42Oxz658sGb4K4e/wAr8Pw6a1ybiUMZJZcYBc4zgem1JNNjaaW/cnTSGgmkJrQzENLSZooA5RtUuI5Ty3EXJkBsPn4keXtW2dWkcHkkXlxuRvj9lILKNoyHiBJBBYjAb+8UkMIt0QR23U+Lov8ACvm/d5f0zv0l4Dv7tpMNOUJI8+m1bJmuSpX7UDnfZOg/vNOMYC5jjXxY/FTe6IIkXbfpnAxSXVZV9mPRjzRoGynlbxSO/U8xyP2U2PTrpGaVbrDnZcHGBUqlvnm5yWLbA8/7q1zD3fLy27lebIBPT60e4yv7MWjj8HOW2if4frLanbSpFey8xkKbCTJycgepz896zjhvTk1H/E0hWG9WQzCaLwnnJJLHGxJyc59anxDHI65iYNnO52HwrPJC6AsqZxjbPWjXyP7F6WM0e8u/wNdNuMf/AGh7e8eTmW48PkM1uzxIx8SgepyKaWLfhwf+O2B/eaPcZO8mLRx+DBHbXcJzFOFyN+Zs74rIX1IFfvozjHNkdaQzhU5nJ2xkc5NK0iBmwjlcZ5sbH50e4yfpi0sZqS3E8eo9/lWkZe55lGSvU/1rNb6hcOoLJIGO+5+Xp6/spjS/e8scMi5ILkHGAOu/9azxT5YonfsTjr5HyGKn3GT9MWnCxjai/eCNpSG8iTs+/ltWG8up7aPna4wrA9W6ms0txCpYSJNscAsNsmtKbUIQpZrclV/Ft038vnT18v6YaeMel/C6BjfHcf7hH8KKgJNQaJyi2Qx1HhX+VFGrk/T/ANFWPwd2qrvsP7FPeJCFPLvilooSRq+RhiQAADbp1+NYXAWblUbcmfntRRWc+BoyRgG3OR/eaCiswyKKKFwBikdlEjDAIG21ZWJPMu2MelFFS27GzQupXUeFsZxTYnbvpBnAGOnwpKKkhPc2JfFNGjbqV3rJJ92FKbdf3UtFDLMbyN9lZ8+LmxnHlitKO6nLNl/yeQooqSJGLXZGXmYHcK+MjNcvDI51G1UsSu/hJ26qOnzP1oorVfxJ7m3JGqSOicyqrlVAYjAzRRRUEH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13" y="4387380"/>
            <a:ext cx="12573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TextBox 1023"/>
          <p:cNvSpPr txBox="1"/>
          <p:nvPr/>
        </p:nvSpPr>
        <p:spPr>
          <a:xfrm>
            <a:off x="2979904" y="6073508"/>
            <a:ext cx="5859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cues tell each animal to ovulate?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139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077200" cy="41022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Melatonin is a hormone produced by the pineal gland.</a:t>
            </a:r>
          </a:p>
          <a:p>
            <a:endParaRPr lang="en-US" dirty="0" smtClean="0"/>
          </a:p>
          <a:p>
            <a:r>
              <a:rPr lang="en-US" dirty="0" smtClean="0"/>
              <a:t>It is called the “hormone of darkness” because it is secreted in the absence of light.</a:t>
            </a:r>
          </a:p>
          <a:p>
            <a:endParaRPr lang="en-US" dirty="0"/>
          </a:p>
          <a:p>
            <a:r>
              <a:rPr lang="en-US" dirty="0" smtClean="0"/>
              <a:t>Melatonin cycles control the sleep-wake daily (circadian) rhythms as well as seasonal rhythms e.g. coat growth, coat </a:t>
            </a:r>
            <a:r>
              <a:rPr lang="en-US" dirty="0" err="1" smtClean="0"/>
              <a:t>colour</a:t>
            </a:r>
            <a:r>
              <a:rPr lang="en-US" dirty="0" smtClean="0"/>
              <a:t>, migration and mating.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Melatonin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5750"/>
            <a:ext cx="218122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229600" y="285750"/>
            <a:ext cx="504825" cy="4000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78801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0" y="4657075"/>
            <a:ext cx="60960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has been suggested that the hormone changes from child to adult results in delayed melatonin production in teenagers, causing naturally late sleeping and waking.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Melatonin</a:t>
            </a:r>
            <a:endParaRPr lang="en-US" dirty="0"/>
          </a:p>
        </p:txBody>
      </p:sp>
      <p:pic>
        <p:nvPicPr>
          <p:cNvPr id="3074" name="Picture 2" descr="http://www.ch.ic.ac.uk/local/projects/s_thipayang/melatonin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1067451"/>
            <a:ext cx="6203950" cy="358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602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r>
              <a:rPr lang="en-US" dirty="0" smtClean="0"/>
              <a:t>Artificial lighting</a:t>
            </a:r>
          </a:p>
          <a:p>
            <a:endParaRPr lang="en-US" dirty="0"/>
          </a:p>
          <a:p>
            <a:r>
              <a:rPr lang="en-US" dirty="0" err="1" smtClean="0"/>
              <a:t>Synchronised</a:t>
            </a:r>
            <a:r>
              <a:rPr lang="en-US" dirty="0" smtClean="0"/>
              <a:t> breeding</a:t>
            </a:r>
          </a:p>
          <a:p>
            <a:pPr lvl="1"/>
            <a:r>
              <a:rPr lang="en-US" dirty="0" smtClean="0"/>
              <a:t>What are the benefits of </a:t>
            </a:r>
            <a:r>
              <a:rPr lang="en-US" dirty="0" err="1" smtClean="0"/>
              <a:t>synchronised</a:t>
            </a:r>
            <a:r>
              <a:rPr lang="en-US" dirty="0" smtClean="0"/>
              <a:t> breeding for a farmer?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 how can we use this information to manage reproduction?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0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YouTube video from Ohio State University</a:t>
            </a:r>
          </a:p>
          <a:p>
            <a:endParaRPr lang="en-US" dirty="0"/>
          </a:p>
          <a:p>
            <a:r>
              <a:rPr lang="en-US" dirty="0" smtClean="0"/>
              <a:t>Complete the table on page 23.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know if a cow is in heat?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26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230</Words>
  <Application>Microsoft Office PowerPoint</Application>
  <PresentationFormat>On-screen Show (4:3)</PresentationFormat>
  <Paragraphs>34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What factors affecting the time of breeding?</vt:lpstr>
      <vt:lpstr>Breeding cycles</vt:lpstr>
      <vt:lpstr>Breeding seasons</vt:lpstr>
      <vt:lpstr>Melatonin</vt:lpstr>
      <vt:lpstr>Melatonin</vt:lpstr>
      <vt:lpstr>So how can we use this information to manage reproduction?</vt:lpstr>
      <vt:lpstr>How do we know if a cow is in heat?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factors affecting the time of breeding?</dc:title>
  <dc:creator>Katie</dc:creator>
  <cp:lastModifiedBy>Katie</cp:lastModifiedBy>
  <cp:revision>6</cp:revision>
  <dcterms:created xsi:type="dcterms:W3CDTF">2013-07-23T01:23:34Z</dcterms:created>
  <dcterms:modified xsi:type="dcterms:W3CDTF">2013-07-23T02:16:43Z</dcterms:modified>
</cp:coreProperties>
</file>