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7" r:id="rId2"/>
    <p:sldId id="256"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59" autoAdjust="0"/>
    <p:restoredTop sz="94660"/>
  </p:normalViewPr>
  <p:slideViewPr>
    <p:cSldViewPr>
      <p:cViewPr>
        <p:scale>
          <a:sx n="76" d="100"/>
          <a:sy n="76" d="100"/>
        </p:scale>
        <p:origin x="-1260"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594685-7AB2-4B5E-B97E-65E98152C803}" type="datetimeFigureOut">
              <a:rPr lang="en-NZ" smtClean="0"/>
              <a:t>30/10/2013</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2354FB-7A7A-4126-BE2A-8321A386F68D}" type="slidenum">
              <a:rPr lang="en-NZ" smtClean="0"/>
              <a:t>‹#›</a:t>
            </a:fld>
            <a:endParaRPr lang="en-NZ"/>
          </a:p>
        </p:txBody>
      </p:sp>
    </p:spTree>
    <p:extLst>
      <p:ext uri="{BB962C8B-B14F-4D97-AF65-F5344CB8AC3E}">
        <p14:creationId xmlns:p14="http://schemas.microsoft.com/office/powerpoint/2010/main" val="2845418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3E2354FB-7A7A-4126-BE2A-8321A386F68D}" type="slidenum">
              <a:rPr lang="en-NZ" smtClean="0"/>
              <a:t>1</a:t>
            </a:fld>
            <a:endParaRPr lang="en-NZ"/>
          </a:p>
        </p:txBody>
      </p:sp>
    </p:spTree>
    <p:extLst>
      <p:ext uri="{BB962C8B-B14F-4D97-AF65-F5344CB8AC3E}">
        <p14:creationId xmlns:p14="http://schemas.microsoft.com/office/powerpoint/2010/main" val="1588394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02374761-051F-4515-AE3F-175B71960962}" type="datetimeFigureOut">
              <a:rPr lang="en-NZ" smtClean="0"/>
              <a:t>30/10/2013</a:t>
            </a:fld>
            <a:endParaRPr lang="en-NZ"/>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3AA8907A-D61E-47D1-91DD-C77693C01EE9}" type="slidenum">
              <a:rPr lang="en-NZ" smtClean="0"/>
              <a:t>‹#›</a:t>
            </a:fld>
            <a:endParaRPr lang="en-NZ"/>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NZ"/>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374761-051F-4515-AE3F-175B71960962}" type="datetimeFigureOut">
              <a:rPr lang="en-NZ" smtClean="0"/>
              <a:t>30/10/2013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AA8907A-D61E-47D1-91DD-C77693C01EE9}" type="slidenum">
              <a:rPr lang="en-NZ" smtClean="0"/>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374761-051F-4515-AE3F-175B71960962}" type="datetimeFigureOut">
              <a:rPr lang="en-NZ" smtClean="0"/>
              <a:t>30/10/2013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3AA8907A-D61E-47D1-91DD-C77693C01EE9}" type="slidenum">
              <a:rPr lang="en-NZ" smtClean="0"/>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374761-051F-4515-AE3F-175B71960962}" type="datetimeFigureOut">
              <a:rPr lang="en-NZ" smtClean="0"/>
              <a:t>30/10/2013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AA8907A-D61E-47D1-91DD-C77693C01EE9}" type="slidenum">
              <a:rPr lang="en-NZ" smtClean="0"/>
              <a:t>‹#›</a:t>
            </a:fld>
            <a:endParaRPr lang="en-NZ"/>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02374761-051F-4515-AE3F-175B71960962}" type="datetimeFigureOut">
              <a:rPr lang="en-NZ" smtClean="0"/>
              <a:t>30/10/2013</a:t>
            </a:fld>
            <a:endParaRPr lang="en-NZ"/>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3AA8907A-D61E-47D1-91DD-C77693C01EE9}" type="slidenum">
              <a:rPr lang="en-NZ" smtClean="0"/>
              <a:t>‹#›</a:t>
            </a:fld>
            <a:endParaRPr lang="en-NZ"/>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NZ"/>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2374761-051F-4515-AE3F-175B71960962}" type="datetimeFigureOut">
              <a:rPr lang="en-NZ" smtClean="0"/>
              <a:t>30/10/2013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3AA8907A-D61E-47D1-91DD-C77693C01EE9}" type="slidenum">
              <a:rPr lang="en-NZ" smtClean="0"/>
              <a:t>‹#›</a:t>
            </a:fld>
            <a:endParaRPr lang="en-NZ"/>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374761-051F-4515-AE3F-175B71960962}" type="datetimeFigureOut">
              <a:rPr lang="en-NZ" smtClean="0"/>
              <a:t>30/10/2013</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3AA8907A-D61E-47D1-91DD-C77693C01EE9}" type="slidenum">
              <a:rPr lang="en-NZ" smtClean="0"/>
              <a:t>‹#›</a:t>
            </a:fld>
            <a:endParaRPr lang="en-NZ"/>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2374761-051F-4515-AE3F-175B71960962}" type="datetimeFigureOut">
              <a:rPr lang="en-NZ" smtClean="0"/>
              <a:t>30/10/2013</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3AA8907A-D61E-47D1-91DD-C77693C01EE9}" type="slidenum">
              <a:rPr lang="en-NZ" smtClean="0"/>
              <a:t>‹#›</a:t>
            </a:fld>
            <a:endParaRPr lang="en-NZ"/>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02374761-051F-4515-AE3F-175B71960962}" type="datetimeFigureOut">
              <a:rPr lang="en-NZ" smtClean="0"/>
              <a:t>30/10/2013</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3AA8907A-D61E-47D1-91DD-C77693C01EE9}" type="slidenum">
              <a:rPr lang="en-NZ" smtClean="0"/>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74761-051F-4515-AE3F-175B71960962}" type="datetimeFigureOut">
              <a:rPr lang="en-NZ" smtClean="0"/>
              <a:t>30/10/2013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3AA8907A-D61E-47D1-91DD-C77693C01EE9}" type="slidenum">
              <a:rPr lang="en-NZ" smtClean="0"/>
              <a:t>‹#›</a:t>
            </a:fld>
            <a:endParaRPr lang="en-NZ"/>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74761-051F-4515-AE3F-175B71960962}" type="datetimeFigureOut">
              <a:rPr lang="en-NZ" smtClean="0"/>
              <a:t>30/10/2013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3AA8907A-D61E-47D1-91DD-C77693C01EE9}" type="slidenum">
              <a:rPr lang="en-NZ" smtClean="0"/>
              <a:t>‹#›</a:t>
            </a:fld>
            <a:endParaRPr lang="en-NZ"/>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02374761-051F-4515-AE3F-175B71960962}" type="datetimeFigureOut">
              <a:rPr lang="en-NZ" smtClean="0"/>
              <a:t>30/10/2013</a:t>
            </a:fld>
            <a:endParaRPr lang="en-NZ"/>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NZ"/>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3AA8907A-D61E-47D1-91DD-C77693C01EE9}" type="slidenum">
              <a:rPr lang="en-NZ" smtClean="0"/>
              <a:t>‹#›</a:t>
            </a:fld>
            <a:endParaRPr lang="en-N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83360" y="4063532"/>
            <a:ext cx="5760640" cy="2585323"/>
          </a:xfrm>
          <a:prstGeom prst="rect">
            <a:avLst/>
          </a:prstGeom>
          <a:noFill/>
        </p:spPr>
        <p:txBody>
          <a:bodyPr wrap="squar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PRESENTED BY OLLIE AND ANDREW</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180528" y="332656"/>
            <a:ext cx="6192688" cy="258532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ANDREW AND OLLIE’S BEEF PRESENTATION</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332656"/>
            <a:ext cx="3240360" cy="3031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095862"/>
            <a:ext cx="3293912" cy="2173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4827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792" y="332656"/>
            <a:ext cx="6616228" cy="1754326"/>
          </a:xfrm>
          <a:prstGeom prst="rect">
            <a:avLst/>
          </a:prstGeom>
          <a:noFill/>
        </p:spPr>
        <p:txBody>
          <a:bodyPr wrap="squar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Production cycle of beef cattle</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3941" y="2276872"/>
            <a:ext cx="4828028" cy="4104456"/>
          </a:xfrm>
          <a:prstGeom prst="rect">
            <a:avLst/>
          </a:prstGeom>
        </p:spPr>
      </p:pic>
      <p:sp>
        <p:nvSpPr>
          <p:cNvPr id="11" name="TextBox 10"/>
          <p:cNvSpPr txBox="1"/>
          <p:nvPr/>
        </p:nvSpPr>
        <p:spPr>
          <a:xfrm>
            <a:off x="323528" y="2420888"/>
            <a:ext cx="3168352" cy="3323987"/>
          </a:xfrm>
          <a:prstGeom prst="rect">
            <a:avLst/>
          </a:prstGeom>
          <a:noFill/>
        </p:spPr>
        <p:txBody>
          <a:bodyPr wrap="square" rtlCol="0">
            <a:spAutoFit/>
          </a:bodyPr>
          <a:lstStyle/>
          <a:p>
            <a:pPr marL="342900" indent="-342900">
              <a:buAutoNum type="arabicPeriod"/>
            </a:pPr>
            <a:r>
              <a:rPr lang="en-NZ" sz="1400" dirty="0" smtClean="0"/>
              <a:t>Bull and heifer beginning mating</a:t>
            </a:r>
          </a:p>
          <a:p>
            <a:pPr marL="342900" indent="-342900">
              <a:buAutoNum type="arabicPeriod"/>
            </a:pPr>
            <a:r>
              <a:rPr lang="en-NZ" sz="1400" dirty="0" smtClean="0"/>
              <a:t>Multiple offspring due to mating </a:t>
            </a:r>
          </a:p>
          <a:p>
            <a:pPr marL="342900" indent="-342900">
              <a:buAutoNum type="arabicPeriod"/>
            </a:pPr>
            <a:r>
              <a:rPr lang="en-NZ" sz="1400" dirty="0" smtClean="0"/>
              <a:t>Calves being fed up ready to be weaned</a:t>
            </a:r>
          </a:p>
          <a:p>
            <a:pPr marL="342900" indent="-342900">
              <a:buAutoNum type="arabicPeriod"/>
            </a:pPr>
            <a:r>
              <a:rPr lang="en-NZ" sz="1400" dirty="0" smtClean="0"/>
              <a:t>Weaned calves sold at the local sale</a:t>
            </a:r>
          </a:p>
          <a:p>
            <a:pPr marL="342900" indent="-342900">
              <a:buAutoNum type="arabicPeriod"/>
            </a:pPr>
            <a:r>
              <a:rPr lang="en-NZ" sz="1400" dirty="0" smtClean="0"/>
              <a:t>Farmers calves turn into yearlings </a:t>
            </a:r>
          </a:p>
          <a:p>
            <a:pPr marL="342900" indent="-342900">
              <a:buAutoNum type="arabicPeriod"/>
            </a:pPr>
            <a:r>
              <a:rPr lang="en-NZ" sz="1400" dirty="0" smtClean="0"/>
              <a:t>Fed up on supplements ready for slaughter/export</a:t>
            </a:r>
          </a:p>
          <a:p>
            <a:pPr marL="342900" indent="-342900">
              <a:buAutoNum type="arabicPeriod"/>
            </a:pPr>
            <a:r>
              <a:rPr lang="en-NZ" sz="1400" dirty="0" smtClean="0"/>
              <a:t>Food goods exported around the world</a:t>
            </a:r>
          </a:p>
          <a:p>
            <a:pPr marL="342900" indent="-342900">
              <a:buAutoNum type="arabicPeriod"/>
            </a:pPr>
            <a:r>
              <a:rPr lang="en-NZ" sz="1400" dirty="0" smtClean="0"/>
              <a:t>Beef on sale at supermarkets </a:t>
            </a:r>
          </a:p>
          <a:p>
            <a:pPr marL="342900" indent="-342900">
              <a:buAutoNum type="arabicPeriod"/>
            </a:pPr>
            <a:r>
              <a:rPr lang="en-NZ" sz="1400" dirty="0" smtClean="0"/>
              <a:t>Happy family enjoying a nice roast beef on a Sunday evening</a:t>
            </a:r>
          </a:p>
          <a:p>
            <a:pPr marL="342900" indent="-342900">
              <a:buAutoNum type="arabicPeriod"/>
            </a:pPr>
            <a:endParaRPr lang="en-NZ" sz="1400" dirty="0"/>
          </a:p>
        </p:txBody>
      </p:sp>
    </p:spTree>
    <p:extLst>
      <p:ext uri="{BB962C8B-B14F-4D97-AF65-F5344CB8AC3E}">
        <p14:creationId xmlns:p14="http://schemas.microsoft.com/office/powerpoint/2010/main" val="3732333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16151"/>
            <a:ext cx="8863772" cy="212365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WHAT ARE THE SUITABLE LAND AND CLIMATE CONDITION FOR BEEF CATTLE?</a:t>
            </a:r>
            <a:endParaRPr lang="en-U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xtBox 4"/>
          <p:cNvSpPr txBox="1"/>
          <p:nvPr/>
        </p:nvSpPr>
        <p:spPr>
          <a:xfrm>
            <a:off x="179512" y="2708920"/>
            <a:ext cx="6408712" cy="2862322"/>
          </a:xfrm>
          <a:prstGeom prst="rect">
            <a:avLst/>
          </a:prstGeom>
          <a:noFill/>
        </p:spPr>
        <p:txBody>
          <a:bodyPr wrap="square" rtlCol="0">
            <a:spAutoFit/>
          </a:bodyPr>
          <a:lstStyle/>
          <a:p>
            <a:r>
              <a:rPr lang="en-NZ" dirty="0" smtClean="0"/>
              <a:t>Suitable land and climate conditions for beef cattle are:</a:t>
            </a:r>
          </a:p>
          <a:p>
            <a:endParaRPr lang="en-NZ" dirty="0" smtClean="0"/>
          </a:p>
          <a:p>
            <a:r>
              <a:rPr lang="en-NZ" u="sng" dirty="0" smtClean="0"/>
              <a:t>Land</a:t>
            </a:r>
            <a:r>
              <a:rPr lang="en-NZ" dirty="0" smtClean="0"/>
              <a:t>- Preferably rolling hill country to flats because this way the animals can keep fitter and healthier than if they were running round on flat land. Apart from this beef are agile and can cope in most land types </a:t>
            </a:r>
          </a:p>
          <a:p>
            <a:r>
              <a:rPr lang="en-NZ" u="sng" dirty="0" smtClean="0"/>
              <a:t>Climate</a:t>
            </a:r>
            <a:r>
              <a:rPr lang="en-NZ" dirty="0" smtClean="0"/>
              <a:t>- Need enough rain for there to be sufficient grass because a beef animal will eat 5 times more than a sheep. Beef can cope with cold winters so would prefer a cooler winter to a warm winter </a:t>
            </a:r>
          </a:p>
        </p:txBody>
      </p:sp>
    </p:spTree>
    <p:extLst>
      <p:ext uri="{BB962C8B-B14F-4D97-AF65-F5344CB8AC3E}">
        <p14:creationId xmlns:p14="http://schemas.microsoft.com/office/powerpoint/2010/main" val="8238549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188640"/>
            <a:ext cx="6088512" cy="258532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How this industry affects the environment!</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TextBox 5"/>
          <p:cNvSpPr txBox="1"/>
          <p:nvPr/>
        </p:nvSpPr>
        <p:spPr>
          <a:xfrm>
            <a:off x="539552" y="2996952"/>
            <a:ext cx="5904656" cy="1107996"/>
          </a:xfrm>
          <a:prstGeom prst="rect">
            <a:avLst/>
          </a:prstGeom>
          <a:noFill/>
        </p:spPr>
        <p:txBody>
          <a:bodyPr wrap="square" rtlCol="0">
            <a:spAutoFit/>
          </a:bodyPr>
          <a:lstStyle/>
          <a:p>
            <a:r>
              <a:rPr lang="en-NZ" dirty="0" smtClean="0"/>
              <a:t>THIS INDUSTRY AFFECTS THE ENVIROMENT BECAUSE:</a:t>
            </a:r>
          </a:p>
          <a:p>
            <a:pPr marL="285750" indent="-285750">
              <a:buFont typeface="Arial" pitchFamily="34" charset="0"/>
              <a:buChar char="•"/>
            </a:pPr>
            <a:r>
              <a:rPr lang="en-NZ" sz="1600" dirty="0" smtClean="0"/>
              <a:t>They produce a large amount of methane with helps cause the greenhouse effect</a:t>
            </a:r>
          </a:p>
          <a:p>
            <a:pPr marL="285750" indent="-285750">
              <a:buFont typeface="Arial" pitchFamily="34" charset="0"/>
              <a:buChar char="•"/>
            </a:pPr>
            <a:r>
              <a:rPr lang="en-NZ" sz="1600" dirty="0" smtClean="0"/>
              <a:t>  </a:t>
            </a:r>
            <a:endParaRPr lang="en-NZ" sz="1600" dirty="0"/>
          </a:p>
        </p:txBody>
      </p:sp>
    </p:spTree>
    <p:extLst>
      <p:ext uri="{BB962C8B-B14F-4D97-AF65-F5344CB8AC3E}">
        <p14:creationId xmlns:p14="http://schemas.microsoft.com/office/powerpoint/2010/main" val="2580284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rot="10800000" flipV="1">
            <a:off x="755576" y="399147"/>
            <a:ext cx="5553367" cy="2308324"/>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Change and improvements over time</a:t>
            </a:r>
            <a:endParaRPr lang="en-NZ" sz="4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378764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9512" y="476672"/>
            <a:ext cx="6624736" cy="280076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Qualifications  you need in this industry? How many people work in this industry?</a:t>
            </a:r>
            <a:endParaRPr lang="en-NZ"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Box 2"/>
          <p:cNvSpPr txBox="1"/>
          <p:nvPr/>
        </p:nvSpPr>
        <p:spPr>
          <a:xfrm>
            <a:off x="467544" y="3789040"/>
            <a:ext cx="6120680" cy="646331"/>
          </a:xfrm>
          <a:prstGeom prst="rect">
            <a:avLst/>
          </a:prstGeom>
          <a:noFill/>
        </p:spPr>
        <p:txBody>
          <a:bodyPr wrap="square" rtlCol="0">
            <a:spAutoFit/>
          </a:bodyPr>
          <a:lstStyle/>
          <a:p>
            <a:r>
              <a:rPr lang="en-NZ" dirty="0" smtClean="0"/>
              <a:t>In this industry, no qualification's are </a:t>
            </a:r>
            <a:r>
              <a:rPr lang="en-NZ" smtClean="0"/>
              <a:t>needed with 30,585 </a:t>
            </a:r>
            <a:r>
              <a:rPr lang="en-NZ" dirty="0" smtClean="0"/>
              <a:t>people being employed through </a:t>
            </a:r>
            <a:r>
              <a:rPr lang="en-NZ" smtClean="0"/>
              <a:t>beef farming </a:t>
            </a:r>
            <a:endParaRPr lang="en-NZ" dirty="0"/>
          </a:p>
        </p:txBody>
      </p:sp>
    </p:spTree>
    <p:extLst>
      <p:ext uri="{BB962C8B-B14F-4D97-AF65-F5344CB8AC3E}">
        <p14:creationId xmlns:p14="http://schemas.microsoft.com/office/powerpoint/2010/main" val="556132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7757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205</TotalTime>
  <Words>240</Words>
  <Application>Microsoft Office PowerPoint</Application>
  <PresentationFormat>On-screen Show (4:3)</PresentationFormat>
  <Paragraphs>25</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Grid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Grubb</dc:creator>
  <cp:lastModifiedBy>Student Teacher1</cp:lastModifiedBy>
  <cp:revision>17</cp:revision>
  <dcterms:created xsi:type="dcterms:W3CDTF">2013-09-17T02:25:33Z</dcterms:created>
  <dcterms:modified xsi:type="dcterms:W3CDTF">2013-10-30T02:41:06Z</dcterms:modified>
</cp:coreProperties>
</file>