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5" r:id="rId8"/>
    <p:sldId id="264"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5" name="Footer Placeholder 4"/>
          <p:cNvSpPr>
            <a:spLocks noGrp="1"/>
          </p:cNvSpPr>
          <p:nvPr>
            <p:ph type="ftr" sz="quarter" idx="11"/>
          </p:nvPr>
        </p:nvSpPr>
        <p:spPr/>
        <p:txBody>
          <a:bodyPr/>
          <a:lstStyle/>
          <a:p>
            <a:endParaRPr lang="en-NZ"/>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86FE2FB-84C9-4CFF-8D2F-171D5F5C1652}"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8" name="Slide Number Placeholder 7"/>
          <p:cNvSpPr>
            <a:spLocks noGrp="1"/>
          </p:cNvSpPr>
          <p:nvPr>
            <p:ph type="sldNum" sz="quarter" idx="11"/>
          </p:nvPr>
        </p:nvSpPr>
        <p:spPr/>
        <p:txBody>
          <a:bodyPr/>
          <a:lstStyle/>
          <a:p>
            <a:fld id="{886FE2FB-84C9-4CFF-8D2F-171D5F5C1652}" type="slidenum">
              <a:rPr lang="en-NZ" smtClean="0"/>
              <a:pPr/>
              <a:t>‹#›</a:t>
            </a:fld>
            <a:endParaRPr lang="en-NZ"/>
          </a:p>
        </p:txBody>
      </p:sp>
      <p:sp>
        <p:nvSpPr>
          <p:cNvPr id="9" name="Footer Placeholder 8"/>
          <p:cNvSpPr>
            <a:spLocks noGrp="1"/>
          </p:cNvSpPr>
          <p:nvPr>
            <p:ph type="ftr" sz="quarter" idx="12"/>
          </p:nvPr>
        </p:nvSpPr>
        <p:spPr/>
        <p:txBody>
          <a:bodyPr/>
          <a:lstStyle/>
          <a:p>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86FE2FB-84C9-4CFF-8D2F-171D5F5C1652}"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86FE2FB-84C9-4CFF-8D2F-171D5F5C1652}" type="slidenum">
              <a:rPr lang="en-NZ" smtClean="0"/>
              <a:pPr/>
              <a:t>‹#›</a:t>
            </a:fld>
            <a:endParaRPr lang="en-NZ"/>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6AC98-8CA4-47B1-8084-54207008111F}" type="datetimeFigureOut">
              <a:rPr lang="en-NZ" smtClean="0"/>
              <a:pPr/>
              <a:t>26/09/2013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86FE2FB-84C9-4CFF-8D2F-171D5F5C1652}" type="slidenum">
              <a:rPr lang="en-NZ" smtClean="0"/>
              <a:pPr/>
              <a:t>‹#›</a:t>
            </a:fld>
            <a:endParaRPr lang="en-NZ"/>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0A6AC98-8CA4-47B1-8084-54207008111F}" type="datetimeFigureOut">
              <a:rPr lang="en-NZ" smtClean="0"/>
              <a:pPr/>
              <a:t>26/09/2013</a:t>
            </a:fld>
            <a:endParaRPr lang="en-NZ"/>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NZ"/>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86FE2FB-84C9-4CFF-8D2F-171D5F5C1652}" type="slidenum">
              <a:rPr lang="en-NZ" smtClean="0"/>
              <a:pPr/>
              <a:t>‹#›</a:t>
            </a:fld>
            <a:endParaRPr lang="en-NZ"/>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Deer</a:t>
            </a:r>
            <a:endParaRPr lang="en-NZ" dirty="0"/>
          </a:p>
        </p:txBody>
      </p:sp>
      <p:sp>
        <p:nvSpPr>
          <p:cNvPr id="3" name="Subtitle 2"/>
          <p:cNvSpPr>
            <a:spLocks noGrp="1"/>
          </p:cNvSpPr>
          <p:nvPr>
            <p:ph type="subTitle" idx="1"/>
          </p:nvPr>
        </p:nvSpPr>
        <p:spPr>
          <a:xfrm>
            <a:off x="2565400" y="3045460"/>
            <a:ext cx="4094832" cy="455548"/>
          </a:xfrm>
        </p:spPr>
        <p:txBody>
          <a:bodyPr>
            <a:normAutofit fontScale="92500"/>
          </a:bodyPr>
          <a:lstStyle/>
          <a:p>
            <a:r>
              <a:rPr lang="en-NZ" dirty="0" smtClean="0"/>
              <a:t>By Paige and Christine</a:t>
            </a:r>
            <a:endParaRPr lang="en-NZ" dirty="0"/>
          </a:p>
        </p:txBody>
      </p:sp>
    </p:spTree>
    <p:extLst>
      <p:ext uri="{BB962C8B-B14F-4D97-AF65-F5344CB8AC3E}">
        <p14:creationId xmlns:p14="http://schemas.microsoft.com/office/powerpoint/2010/main" xmlns="" val="132501722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Political</a:t>
            </a:r>
            <a:endParaRPr lang="en-NZ" dirty="0"/>
          </a:p>
        </p:txBody>
      </p:sp>
      <p:sp>
        <p:nvSpPr>
          <p:cNvPr id="3" name="Content Placeholder 2"/>
          <p:cNvSpPr>
            <a:spLocks noGrp="1"/>
          </p:cNvSpPr>
          <p:nvPr>
            <p:ph idx="1"/>
          </p:nvPr>
        </p:nvSpPr>
        <p:spPr/>
        <p:txBody>
          <a:bodyPr/>
          <a:lstStyle/>
          <a:p>
            <a:r>
              <a:rPr lang="en-NZ" dirty="0"/>
              <a:t>Key reasons for the large price decrease are the impact of the exchange </a:t>
            </a:r>
            <a:r>
              <a:rPr lang="en-NZ" dirty="0" smtClean="0"/>
              <a:t>rate.</a:t>
            </a:r>
          </a:p>
          <a:p>
            <a:r>
              <a:rPr lang="en-NZ" dirty="0"/>
              <a:t>The weighted average velvet price for the 2003/04 season sat at around $60/kg compared with $100/kg last season</a:t>
            </a:r>
            <a:r>
              <a:rPr lang="en-NZ" dirty="0" smtClean="0"/>
              <a:t>.</a:t>
            </a:r>
          </a:p>
          <a:p>
            <a:r>
              <a:rPr lang="en-NZ" dirty="0"/>
              <a:t>The schedule drop saw the net trading profit on the North Island model decline from a peak of $98,400 in 2001/02 to a loss of almost $7,000 in 2003/04. Next year's outlook looks marginally better, with a net trading profit anticipated of $23,255.</a:t>
            </a:r>
          </a:p>
          <a:p>
            <a:endParaRPr lang="en-NZ"/>
          </a:p>
          <a:p>
            <a:endParaRPr lang="en-NZ" dirty="0"/>
          </a:p>
        </p:txBody>
      </p:sp>
    </p:spTree>
    <p:extLst>
      <p:ext uri="{BB962C8B-B14F-4D97-AF65-F5344CB8AC3E}">
        <p14:creationId xmlns:p14="http://schemas.microsoft.com/office/powerpoint/2010/main" xmlns="" val="233300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Land and Climate conditions</a:t>
            </a:r>
            <a:endParaRPr lang="en-NZ" dirty="0"/>
          </a:p>
        </p:txBody>
      </p:sp>
      <p:sp>
        <p:nvSpPr>
          <p:cNvPr id="3" name="Content Placeholder 2"/>
          <p:cNvSpPr>
            <a:spLocks noGrp="1"/>
          </p:cNvSpPr>
          <p:nvPr>
            <p:ph idx="1"/>
          </p:nvPr>
        </p:nvSpPr>
        <p:spPr/>
        <p:txBody>
          <a:bodyPr/>
          <a:lstStyle/>
          <a:p>
            <a:r>
              <a:rPr lang="en-NZ" dirty="0" smtClean="0"/>
              <a:t>Deer is best farmed on hill country</a:t>
            </a:r>
          </a:p>
          <a:p>
            <a:r>
              <a:rPr lang="en-NZ" dirty="0" smtClean="0"/>
              <a:t>a temperate climate allowing year-round grazing of pasture, with some additional feed in winter, which was a management system that deer could adapt to.</a:t>
            </a:r>
          </a:p>
          <a:p>
            <a:r>
              <a:rPr lang="en-NZ" dirty="0" smtClean="0"/>
              <a:t>They can adapt to most sorts of weather, with deer they are farmed on the hill country so they are going to have all the weather conditions.</a:t>
            </a:r>
            <a:endParaRPr lang="en-NZ" smtClean="0"/>
          </a:p>
          <a:p>
            <a:pPr marL="0" indent="0">
              <a:buNone/>
            </a:pPr>
            <a:endParaRPr lang="en-NZ" dirty="0" smtClean="0"/>
          </a:p>
        </p:txBody>
      </p:sp>
    </p:spTree>
    <p:extLst>
      <p:ext uri="{BB962C8B-B14F-4D97-AF65-F5344CB8AC3E}">
        <p14:creationId xmlns:p14="http://schemas.microsoft.com/office/powerpoint/2010/main" xmlns="" val="60956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Environmental Impact</a:t>
            </a:r>
            <a:endParaRPr lang="en-NZ" dirty="0"/>
          </a:p>
        </p:txBody>
      </p:sp>
      <p:sp>
        <p:nvSpPr>
          <p:cNvPr id="3" name="Content Placeholder 2"/>
          <p:cNvSpPr>
            <a:spLocks noGrp="1"/>
          </p:cNvSpPr>
          <p:nvPr>
            <p:ph idx="1"/>
          </p:nvPr>
        </p:nvSpPr>
        <p:spPr/>
        <p:txBody>
          <a:bodyPr>
            <a:normAutofit/>
          </a:bodyPr>
          <a:lstStyle/>
          <a:p>
            <a:r>
              <a:rPr lang="en-NZ" dirty="0" smtClean="0"/>
              <a:t>Unlike most traditional livestock, deer have an extremely seasonal feed intake-high in spring and summer, less in winter.</a:t>
            </a:r>
          </a:p>
          <a:p>
            <a:r>
              <a:rPr lang="en-NZ" dirty="0" smtClean="0"/>
              <a:t>This is a reaction to day length</a:t>
            </a:r>
          </a:p>
          <a:p>
            <a:r>
              <a:rPr lang="en-NZ" dirty="0" smtClean="0"/>
              <a:t>Deer from temperate or cold environments have developed this characteristic for survival reasons over thousands of years</a:t>
            </a:r>
          </a:p>
          <a:p>
            <a:r>
              <a:rPr lang="en-NZ" dirty="0" smtClean="0"/>
              <a:t>Feeding standards which recognise the seasonal aspects of feed intake have been developed, and those are different for the each sex</a:t>
            </a:r>
            <a:endParaRPr lang="en-NZ" dirty="0"/>
          </a:p>
        </p:txBody>
      </p:sp>
    </p:spTree>
    <p:extLst>
      <p:ext uri="{BB962C8B-B14F-4D97-AF65-F5344CB8AC3E}">
        <p14:creationId xmlns:p14="http://schemas.microsoft.com/office/powerpoint/2010/main" xmlns="" val="47227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18828"/>
          </a:xfrm>
        </p:spPr>
        <p:txBody>
          <a:bodyPr/>
          <a:lstStyle/>
          <a:p>
            <a:r>
              <a:rPr lang="en-NZ" dirty="0" smtClean="0"/>
              <a:t>Technology</a:t>
            </a:r>
            <a:endParaRPr lang="en-NZ" dirty="0"/>
          </a:p>
        </p:txBody>
      </p:sp>
      <p:sp>
        <p:nvSpPr>
          <p:cNvPr id="3" name="Content Placeholder 2"/>
          <p:cNvSpPr>
            <a:spLocks noGrp="1"/>
          </p:cNvSpPr>
          <p:nvPr>
            <p:ph idx="1"/>
          </p:nvPr>
        </p:nvSpPr>
        <p:spPr>
          <a:xfrm>
            <a:off x="357158" y="1142984"/>
            <a:ext cx="7620000" cy="5143536"/>
          </a:xfrm>
        </p:spPr>
        <p:txBody>
          <a:bodyPr>
            <a:normAutofit fontScale="92500" lnSpcReduction="10000"/>
          </a:bodyPr>
          <a:lstStyle/>
          <a:p>
            <a:r>
              <a:rPr lang="en-NZ" dirty="0" smtClean="0"/>
              <a:t> there has been increasing interest in the application of reproductive technology to the conservation and management of natural populations of deer. genetics specialist LIC launched Deer Improvement nearly four years ago to apply its experience in genetic improvement and reproductive technologies to a different species where there was clear potential to add value. A breeding programme targeting venison growth rate was the initial focus because venison is not only the largest contributor to deer farmers’ income, but genetic progress had previously been slow. This was due to two factors, the industry had not fully utilised modern genetic evaluation tools, and reliance on natural mating severely limited the diffusion of elite genes into commercial herds. </a:t>
            </a:r>
          </a:p>
          <a:p>
            <a:endParaRPr lang="en-NZ" dirty="0" smtClean="0"/>
          </a:p>
          <a:p>
            <a:r>
              <a:rPr lang="en-NZ" dirty="0" smtClean="0"/>
              <a:t> Given between commercial and industry-good imperatives, the decision was not a hard one. Deer Improvement has begun to invest in velvet/trophy genetics and is offering them in the form of an AI service to commercial farmers. </a:t>
            </a:r>
          </a:p>
          <a:p>
            <a:endParaRPr lang="en-NZ" dirty="0"/>
          </a:p>
        </p:txBody>
      </p:sp>
    </p:spTree>
    <p:extLst>
      <p:ext uri="{BB962C8B-B14F-4D97-AF65-F5344CB8AC3E}">
        <p14:creationId xmlns:p14="http://schemas.microsoft.com/office/powerpoint/2010/main" xmlns="" val="300187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Qualifications</a:t>
            </a:r>
            <a:endParaRPr lang="en-NZ" dirty="0"/>
          </a:p>
        </p:txBody>
      </p:sp>
      <p:sp>
        <p:nvSpPr>
          <p:cNvPr id="3" name="Content Placeholder 2"/>
          <p:cNvSpPr>
            <a:spLocks noGrp="1"/>
          </p:cNvSpPr>
          <p:nvPr>
            <p:ph idx="1"/>
          </p:nvPr>
        </p:nvSpPr>
        <p:spPr/>
        <p:txBody>
          <a:bodyPr/>
          <a:lstStyle/>
          <a:p>
            <a:r>
              <a:rPr lang="en-NZ" dirty="0" smtClean="0"/>
              <a:t>Telford offers a certificate in deer management at level 4</a:t>
            </a:r>
          </a:p>
          <a:p>
            <a:r>
              <a:rPr lang="en-NZ" dirty="0" smtClean="0"/>
              <a:t>To be able to enrol in this course, you must have completed the Telford Certificate in Deer Knowledge (level 3 or equivalent)</a:t>
            </a:r>
            <a:endParaRPr lang="en-NZ" dirty="0"/>
          </a:p>
        </p:txBody>
      </p:sp>
    </p:spTree>
    <p:extLst>
      <p:ext uri="{BB962C8B-B14F-4D97-AF65-F5344CB8AC3E}">
        <p14:creationId xmlns:p14="http://schemas.microsoft.com/office/powerpoint/2010/main" xmlns="" val="408515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Economy-Venison</a:t>
            </a:r>
            <a:endParaRPr lang="en-NZ" dirty="0"/>
          </a:p>
        </p:txBody>
      </p:sp>
      <p:sp>
        <p:nvSpPr>
          <p:cNvPr id="3" name="Content Placeholder 2"/>
          <p:cNvSpPr>
            <a:spLocks noGrp="1"/>
          </p:cNvSpPr>
          <p:nvPr>
            <p:ph idx="1"/>
          </p:nvPr>
        </p:nvSpPr>
        <p:spPr/>
        <p:txBody>
          <a:bodyPr/>
          <a:lstStyle/>
          <a:p>
            <a:r>
              <a:rPr lang="en-NZ" dirty="0" smtClean="0"/>
              <a:t>From 2005-2010 the money made off venison decreased</a:t>
            </a:r>
          </a:p>
          <a:p>
            <a:r>
              <a:rPr lang="en-NZ" dirty="0" smtClean="0"/>
              <a:t>This started at $40,523 in 2005 and went to $21,339.28 in 2010</a:t>
            </a:r>
          </a:p>
          <a:p>
            <a:r>
              <a:rPr lang="en-NZ" dirty="0" smtClean="0"/>
              <a:t>It then rose to $22,920 in 2010/2011</a:t>
            </a:r>
          </a:p>
          <a:p>
            <a:endParaRPr lang="en-NZ" dirty="0"/>
          </a:p>
        </p:txBody>
      </p:sp>
    </p:spTree>
    <p:extLst>
      <p:ext uri="{BB962C8B-B14F-4D97-AF65-F5344CB8AC3E}">
        <p14:creationId xmlns:p14="http://schemas.microsoft.com/office/powerpoint/2010/main" xmlns="" val="134721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5791200" cy="687606"/>
          </a:xfrm>
        </p:spPr>
        <p:txBody>
          <a:bodyPr/>
          <a:lstStyle/>
          <a:p>
            <a:r>
              <a:rPr lang="en-NZ" dirty="0" smtClean="0"/>
              <a:t>Venison</a:t>
            </a:r>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576" y="1187964"/>
            <a:ext cx="7751763" cy="4972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29056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Economy-Velvet</a:t>
            </a:r>
            <a:br>
              <a:rPr lang="en-NZ" dirty="0" smtClean="0"/>
            </a:br>
            <a:r>
              <a:rPr lang="en-NZ" sz="2800" dirty="0" smtClean="0"/>
              <a:t>Production levels</a:t>
            </a:r>
            <a:endParaRPr lang="en-N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8220" y="1628800"/>
            <a:ext cx="7309000" cy="47335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15024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New Zealand Society</a:t>
            </a:r>
            <a:endParaRPr lang="en-NZ" dirty="0"/>
          </a:p>
        </p:txBody>
      </p:sp>
      <p:sp>
        <p:nvSpPr>
          <p:cNvPr id="3" name="Content Placeholder 2"/>
          <p:cNvSpPr>
            <a:spLocks noGrp="1"/>
          </p:cNvSpPr>
          <p:nvPr>
            <p:ph idx="1"/>
          </p:nvPr>
        </p:nvSpPr>
        <p:spPr/>
        <p:txBody>
          <a:bodyPr/>
          <a:lstStyle/>
          <a:p>
            <a:r>
              <a:rPr lang="en-NZ" dirty="0" smtClean="0"/>
              <a:t>Deer farming is often forgotten about in New Zealand as New Zealand is thought of as a sheep and beef farming country.</a:t>
            </a:r>
          </a:p>
          <a:p>
            <a:r>
              <a:rPr lang="en-NZ" dirty="0" smtClean="0"/>
              <a:t>When deer first arrived in New Zealand, 150 years ago, they were considered a ‘pest’ because there were no predators.</a:t>
            </a:r>
          </a:p>
          <a:p>
            <a:r>
              <a:rPr lang="en-NZ" dirty="0" smtClean="0"/>
              <a:t>With deer numbers increasing rapidly it was having a huge impact on the environment, especially the native forestry.</a:t>
            </a:r>
          </a:p>
          <a:p>
            <a:r>
              <a:rPr lang="en-NZ" dirty="0" smtClean="0"/>
              <a:t>When culling first began for deer, it took off slowly but then peaked with 100-200 deer carcasses being dragged from the forests each day.</a:t>
            </a:r>
            <a:endParaRPr lang="en-NZ" dirty="0"/>
          </a:p>
        </p:txBody>
      </p:sp>
    </p:spTree>
    <p:extLst>
      <p:ext uri="{BB962C8B-B14F-4D97-AF65-F5344CB8AC3E}">
        <p14:creationId xmlns:p14="http://schemas.microsoft.com/office/powerpoint/2010/main" xmlns="" val="405326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49</TotalTime>
  <Words>557</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Essential</vt:lpstr>
      <vt:lpstr>Deer</vt:lpstr>
      <vt:lpstr>Land and Climate conditions</vt:lpstr>
      <vt:lpstr>Environmental Impact</vt:lpstr>
      <vt:lpstr>Technology</vt:lpstr>
      <vt:lpstr>Qualifications</vt:lpstr>
      <vt:lpstr>Economy-Venison</vt:lpstr>
      <vt:lpstr>Venison</vt:lpstr>
      <vt:lpstr>Economy-Velvet Production levels</vt:lpstr>
      <vt:lpstr>New Zealand Society</vt:lpstr>
      <vt:lpstr>Political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Deer</dc:title>
  <dc:creator>Paige Church</dc:creator>
  <cp:lastModifiedBy>paige.church</cp:lastModifiedBy>
  <cp:revision>8</cp:revision>
  <dcterms:created xsi:type="dcterms:W3CDTF">2013-09-24T02:23:30Z</dcterms:created>
  <dcterms:modified xsi:type="dcterms:W3CDTF">2013-09-25T21:46:04Z</dcterms:modified>
</cp:coreProperties>
</file>