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74" r:id="rId14"/>
    <p:sldId id="275" r:id="rId15"/>
    <p:sldId id="277" r:id="rId16"/>
    <p:sldId id="276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Land Use in New Zealand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Pasture/Crops (40%)</c:v>
                </c:pt>
                <c:pt idx="1">
                  <c:v>Exotic Forest (7%)</c:v>
                </c:pt>
                <c:pt idx="2">
                  <c:v>Orchard (2%)</c:v>
                </c:pt>
                <c:pt idx="3">
                  <c:v>Native Forest (33%)</c:v>
                </c:pt>
                <c:pt idx="4">
                  <c:v>Tussock (14%)</c:v>
                </c:pt>
                <c:pt idx="5">
                  <c:v>Urban (1%)</c:v>
                </c:pt>
                <c:pt idx="6">
                  <c:v>Other (Alpine, Coastal, Marshland 3%)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40</c:v>
                </c:pt>
                <c:pt idx="1">
                  <c:v>7</c:v>
                </c:pt>
                <c:pt idx="2">
                  <c:v>2</c:v>
                </c:pt>
                <c:pt idx="3">
                  <c:v>33</c:v>
                </c:pt>
                <c:pt idx="4">
                  <c:v>14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315932730630891"/>
          <c:y val="0.15178957494791717"/>
          <c:w val="0.30912462331097501"/>
          <c:h val="0.848210425052082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BFC0-C903-441B-978E-04C7D2A88528}" type="datetimeFigureOut">
              <a:rPr lang="en-NZ" smtClean="0"/>
              <a:t>2/09/2013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E5C9-D78F-421E-994A-C5EBED62F6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655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BFC0-C903-441B-978E-04C7D2A88528}" type="datetimeFigureOut">
              <a:rPr lang="en-NZ" smtClean="0"/>
              <a:t>2/09/2013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E5C9-D78F-421E-994A-C5EBED62F6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82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BFC0-C903-441B-978E-04C7D2A88528}" type="datetimeFigureOut">
              <a:rPr lang="en-NZ" smtClean="0"/>
              <a:t>2/09/2013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E5C9-D78F-421E-994A-C5EBED62F6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286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BFC0-C903-441B-978E-04C7D2A88528}" type="datetimeFigureOut">
              <a:rPr lang="en-NZ" smtClean="0"/>
              <a:t>2/09/2013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E5C9-D78F-421E-994A-C5EBED62F6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2830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BFC0-C903-441B-978E-04C7D2A88528}" type="datetimeFigureOut">
              <a:rPr lang="en-NZ" smtClean="0"/>
              <a:t>2/09/2013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E5C9-D78F-421E-994A-C5EBED62F6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911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BFC0-C903-441B-978E-04C7D2A88528}" type="datetimeFigureOut">
              <a:rPr lang="en-NZ" smtClean="0"/>
              <a:t>2/09/2013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E5C9-D78F-421E-994A-C5EBED62F6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307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BFC0-C903-441B-978E-04C7D2A88528}" type="datetimeFigureOut">
              <a:rPr lang="en-NZ" smtClean="0"/>
              <a:t>2/09/2013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E5C9-D78F-421E-994A-C5EBED62F6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260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BFC0-C903-441B-978E-04C7D2A88528}" type="datetimeFigureOut">
              <a:rPr lang="en-NZ" smtClean="0"/>
              <a:t>2/09/2013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E5C9-D78F-421E-994A-C5EBED62F6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891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BFC0-C903-441B-978E-04C7D2A88528}" type="datetimeFigureOut">
              <a:rPr lang="en-NZ" smtClean="0"/>
              <a:t>2/09/2013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E5C9-D78F-421E-994A-C5EBED62F6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304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BFC0-C903-441B-978E-04C7D2A88528}" type="datetimeFigureOut">
              <a:rPr lang="en-NZ" smtClean="0"/>
              <a:t>2/09/2013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E5C9-D78F-421E-994A-C5EBED62F6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939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BFC0-C903-441B-978E-04C7D2A88528}" type="datetimeFigureOut">
              <a:rPr lang="en-NZ" smtClean="0"/>
              <a:t>2/09/2013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E5C9-D78F-421E-994A-C5EBED62F6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878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8BFC0-C903-441B-978E-04C7D2A88528}" type="datetimeFigureOut">
              <a:rPr lang="en-NZ" smtClean="0"/>
              <a:t>2/09/2013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5E5C9-D78F-421E-994A-C5EBED62F6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694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teara.govt.nz/en/interactive/17077/new-zealand-vegetation-cov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Land Use in New Zealand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An </a:t>
            </a:r>
            <a:r>
              <a:rPr lang="en-NZ" dirty="0"/>
              <a:t>i</a:t>
            </a:r>
            <a:r>
              <a:rPr lang="en-NZ" dirty="0" smtClean="0"/>
              <a:t>ntroduction to how we use our land.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63202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iwa.co.nz/sites/default/files/imagecache/PhotoGallery_ImageNodeFull/images/climate_-_nz_sunshine_hours_1971-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332656"/>
            <a:ext cx="4286250" cy="60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600" y="337220"/>
            <a:ext cx="8229600" cy="1143000"/>
          </a:xfrm>
        </p:spPr>
        <p:txBody>
          <a:bodyPr/>
          <a:lstStyle/>
          <a:p>
            <a:r>
              <a:rPr lang="en-NZ" dirty="0" smtClean="0"/>
              <a:t>Climate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84625" cy="4565104"/>
          </a:xfrm>
        </p:spPr>
        <p:txBody>
          <a:bodyPr>
            <a:normAutofit fontScale="85000" lnSpcReduction="10000"/>
          </a:bodyPr>
          <a:lstStyle/>
          <a:p>
            <a:r>
              <a:rPr lang="en-NZ" dirty="0"/>
              <a:t>If a sun-loving plant doesn't receive enough sun, it may produce less foliage and flowering. If a shade-loving plant receives too much sun, the foliage may wilt and scorch. Either way, a plant is put under a lot of stress when trying to grow in improper lighting conditions.</a:t>
            </a:r>
          </a:p>
        </p:txBody>
      </p:sp>
    </p:spTree>
    <p:extLst>
      <p:ext uri="{BB962C8B-B14F-4D97-AF65-F5344CB8AC3E}">
        <p14:creationId xmlns:p14="http://schemas.microsoft.com/office/powerpoint/2010/main" val="7563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Climate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Rainfall varies </a:t>
            </a:r>
            <a:r>
              <a:rPr lang="en-NZ" dirty="0" smtClean="0"/>
              <a:t>markedly </a:t>
            </a:r>
            <a:r>
              <a:rPr lang="en-NZ" dirty="0"/>
              <a:t>across New Zealand – from more than 5,000 millimetres annually in </a:t>
            </a:r>
            <a:r>
              <a:rPr lang="en-NZ" dirty="0" err="1"/>
              <a:t>Fiordland</a:t>
            </a:r>
            <a:r>
              <a:rPr lang="en-NZ" dirty="0"/>
              <a:t> to less than 400 millimetres in Central </a:t>
            </a:r>
            <a:r>
              <a:rPr lang="en-NZ" dirty="0" err="1"/>
              <a:t>Otago</a:t>
            </a:r>
            <a:r>
              <a:rPr lang="en-NZ" dirty="0"/>
              <a:t>. </a:t>
            </a:r>
            <a:endParaRPr lang="en-NZ" dirty="0" smtClean="0"/>
          </a:p>
          <a:p>
            <a:r>
              <a:rPr lang="en-NZ" dirty="0" smtClean="0"/>
              <a:t>Plant </a:t>
            </a:r>
            <a:r>
              <a:rPr lang="en-NZ" dirty="0"/>
              <a:t>growth depends on available moisture in the soil, which is the difference between rainfall and evaporation in a given </a:t>
            </a:r>
            <a:r>
              <a:rPr lang="en-NZ" dirty="0" smtClean="0"/>
              <a:t>period</a:t>
            </a:r>
            <a:r>
              <a:rPr lang="en-NZ" dirty="0"/>
              <a:t>. </a:t>
            </a:r>
            <a:endParaRPr lang="en-NZ" dirty="0" smtClean="0"/>
          </a:p>
          <a:p>
            <a:r>
              <a:rPr lang="en-NZ" dirty="0" smtClean="0"/>
              <a:t>Moisture </a:t>
            </a:r>
            <a:r>
              <a:rPr lang="en-NZ" dirty="0"/>
              <a:t>deficits occur when more water evaporates from the soil than is replaced by rain, usually in late spring and early autumn.</a:t>
            </a:r>
          </a:p>
        </p:txBody>
      </p:sp>
    </p:spTree>
    <p:extLst>
      <p:ext uri="{BB962C8B-B14F-4D97-AF65-F5344CB8AC3E}">
        <p14:creationId xmlns:p14="http://schemas.microsoft.com/office/powerpoint/2010/main" val="4706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Climate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fontScale="92500" lnSpcReduction="20000"/>
          </a:bodyPr>
          <a:lstStyle/>
          <a:p>
            <a:r>
              <a:rPr lang="en-NZ" dirty="0"/>
              <a:t>Droughts are common on the east coasts of New Zealand, but not on the west. In all regions, the soil on steep slopes, especially north-facing aspects, is drier than soil on nearby flat land.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4806"/>
            <a:ext cx="5097145" cy="6128385"/>
          </a:xfrm>
          <a:prstGeom prst="parallelogram">
            <a:avLst>
              <a:gd name="adj" fmla="val 44570"/>
            </a:avLst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62095"/>
          <a:stretch/>
        </p:blipFill>
        <p:spPr bwMode="auto">
          <a:xfrm>
            <a:off x="7030185" y="4170218"/>
            <a:ext cx="1398645" cy="2322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2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primary production?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4762872" cy="4637112"/>
          </a:xfrm>
        </p:spPr>
        <p:txBody>
          <a:bodyPr>
            <a:normAutofit fontScale="92500"/>
          </a:bodyPr>
          <a:lstStyle/>
          <a:p>
            <a:r>
              <a:rPr lang="en-US" dirty="0"/>
              <a:t>The </a:t>
            </a:r>
            <a:r>
              <a:rPr lang="en-US" b="1" dirty="0"/>
              <a:t>primary sector of the economy</a:t>
            </a:r>
            <a:r>
              <a:rPr lang="en-US" dirty="0"/>
              <a:t> is the sector of an economy making direct use of natural resources.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includes agriculture, forestry and fishing, mining, and extraction of oil and gas.</a:t>
            </a:r>
            <a:endParaRPr lang="en-US" dirty="0"/>
          </a:p>
        </p:txBody>
      </p:sp>
      <p:pic>
        <p:nvPicPr>
          <p:cNvPr id="1026" name="Picture 2" descr="http://www.eco-pros.com/images/Planets/EarthsResour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563" y="2348880"/>
            <a:ext cx="4255140" cy="295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76056" y="3356992"/>
            <a:ext cx="864096" cy="288032"/>
          </a:xfrm>
          <a:prstGeom prst="rect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04048" y="4221088"/>
            <a:ext cx="1080120" cy="288032"/>
          </a:xfrm>
          <a:prstGeom prst="rect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74634" y="3094718"/>
            <a:ext cx="864096" cy="288032"/>
          </a:xfrm>
          <a:prstGeom prst="rect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48064" y="3094718"/>
            <a:ext cx="864096" cy="262274"/>
          </a:xfrm>
          <a:prstGeom prst="rect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96431" y="3645024"/>
            <a:ext cx="864096" cy="288032"/>
          </a:xfrm>
          <a:prstGeom prst="rect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74633" y="4221088"/>
            <a:ext cx="985893" cy="288032"/>
          </a:xfrm>
          <a:prstGeom prst="rect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Zealand’s Primary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3" t="20348" r="11412" b="10239"/>
          <a:stretch/>
        </p:blipFill>
        <p:spPr bwMode="auto">
          <a:xfrm>
            <a:off x="899592" y="1340768"/>
            <a:ext cx="7063410" cy="528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4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Zealand’s Primary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2" t="17168" r="21848" b="19384"/>
          <a:stretch/>
        </p:blipFill>
        <p:spPr bwMode="auto">
          <a:xfrm>
            <a:off x="179512" y="1484784"/>
            <a:ext cx="8534400" cy="483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6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Zealand’s Primary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2" t="24338" r="9782" b="20348"/>
          <a:stretch/>
        </p:blipFill>
        <p:spPr bwMode="auto">
          <a:xfrm>
            <a:off x="899592" y="1700808"/>
            <a:ext cx="7248940" cy="42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7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Zealand’s Primary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7" t="18591" r="15435" b="31826"/>
          <a:stretch/>
        </p:blipFill>
        <p:spPr bwMode="auto">
          <a:xfrm>
            <a:off x="65870" y="1953286"/>
            <a:ext cx="4290105" cy="28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1" t="26634" r="15458" b="29592"/>
          <a:stretch/>
        </p:blipFill>
        <p:spPr bwMode="auto">
          <a:xfrm>
            <a:off x="4572000" y="1988840"/>
            <a:ext cx="4374680" cy="265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6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56022" y="1916832"/>
            <a:ext cx="2304256" cy="4941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do we use the land?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274985"/>
              </p:ext>
            </p:extLst>
          </p:nvPr>
        </p:nvGraphicFramePr>
        <p:xfrm>
          <a:off x="395536" y="1484784"/>
          <a:ext cx="8568952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25644" y="6206279"/>
            <a:ext cx="1216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Primary </a:t>
            </a:r>
          </a:p>
          <a:p>
            <a:r>
              <a:rPr lang="en-NZ" dirty="0" smtClean="0">
                <a:solidFill>
                  <a:schemeClr val="bg1"/>
                </a:solidFill>
              </a:rPr>
              <a:t>Production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6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Land Types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Flat plains</a:t>
            </a:r>
          </a:p>
          <a:p>
            <a:pPr lvl="1"/>
            <a:r>
              <a:rPr lang="en-NZ" dirty="0" smtClean="0"/>
              <a:t>Growing crops</a:t>
            </a:r>
          </a:p>
          <a:p>
            <a:pPr lvl="1"/>
            <a:r>
              <a:rPr lang="en-NZ" dirty="0" smtClean="0"/>
              <a:t>Feeding young </a:t>
            </a:r>
          </a:p>
          <a:p>
            <a:pPr marL="457200" lvl="1" indent="0">
              <a:buNone/>
            </a:pPr>
            <a:r>
              <a:rPr lang="en-NZ" dirty="0" smtClean="0"/>
              <a:t>           stock</a:t>
            </a:r>
          </a:p>
          <a:p>
            <a:pPr lvl="1"/>
            <a:r>
              <a:rPr lang="en-NZ" dirty="0" smtClean="0"/>
              <a:t>Dairying</a:t>
            </a:r>
            <a:endParaRPr lang="en-NZ" dirty="0"/>
          </a:p>
          <a:p>
            <a:pPr lvl="1"/>
            <a:endParaRPr lang="en-NZ" dirty="0" smtClean="0"/>
          </a:p>
          <a:p>
            <a:pPr lvl="1"/>
            <a:endParaRPr lang="en-NZ" dirty="0"/>
          </a:p>
          <a:p>
            <a:pPr marL="457200" lvl="1" indent="0">
              <a:buNone/>
            </a:pPr>
            <a:r>
              <a:rPr lang="en-NZ" dirty="0" smtClean="0"/>
              <a:t>Most flat land in New Zealand is in the South Island, especially the Canterbury and Southland plains and Central </a:t>
            </a:r>
            <a:r>
              <a:rPr lang="en-NZ" dirty="0" err="1" smtClean="0"/>
              <a:t>Otago</a:t>
            </a:r>
            <a:r>
              <a:rPr lang="en-NZ" dirty="0" smtClean="0"/>
              <a:t>.</a:t>
            </a:r>
          </a:p>
        </p:txBody>
      </p:sp>
      <p:pic>
        <p:nvPicPr>
          <p:cNvPr id="1026" name="Picture 2" descr="http://img.scoop.co.nz/stories/images/0908/canterbury_plains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4800600" cy="338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91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Land Types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Rolling Hill Country</a:t>
            </a:r>
          </a:p>
          <a:p>
            <a:pPr lvl="1"/>
            <a:r>
              <a:rPr lang="en-NZ" dirty="0" smtClean="0"/>
              <a:t>Sheep, beef &amp; </a:t>
            </a:r>
          </a:p>
          <a:p>
            <a:pPr marL="457200" lvl="1" indent="0">
              <a:buNone/>
            </a:pPr>
            <a:r>
              <a:rPr lang="en-NZ" dirty="0"/>
              <a:t> </a:t>
            </a:r>
            <a:r>
              <a:rPr lang="en-NZ" dirty="0" smtClean="0"/>
              <a:t>   deer farming</a:t>
            </a:r>
          </a:p>
          <a:p>
            <a:pPr lvl="1"/>
            <a:r>
              <a:rPr lang="en-NZ" dirty="0" smtClean="0"/>
              <a:t>Forestry</a:t>
            </a:r>
          </a:p>
          <a:p>
            <a:pPr lvl="1"/>
            <a:endParaRPr lang="en-NZ" dirty="0" smtClean="0"/>
          </a:p>
          <a:p>
            <a:pPr lvl="1"/>
            <a:endParaRPr lang="en-NZ" dirty="0"/>
          </a:p>
          <a:p>
            <a:pPr marL="457200" lvl="1" indent="0">
              <a:buNone/>
            </a:pPr>
            <a:r>
              <a:rPr lang="en-NZ" dirty="0" smtClean="0"/>
              <a:t>Most forestry is in the North Island. Hill country is farmed across the entire country, with the exception of the West Coast of the South Island.</a:t>
            </a:r>
            <a:endParaRPr lang="en-NZ" dirty="0"/>
          </a:p>
        </p:txBody>
      </p:sp>
      <p:pic>
        <p:nvPicPr>
          <p:cNvPr id="2050" name="Picture 2" descr="http://www.4x4adventures.co.nz/tours/p/sd-rol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026" y="1375463"/>
            <a:ext cx="4363422" cy="31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22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Land Types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NZ" dirty="0" smtClean="0"/>
              <a:t>High Country</a:t>
            </a:r>
          </a:p>
          <a:p>
            <a:pPr lvl="1"/>
            <a:r>
              <a:rPr lang="en-NZ" dirty="0" smtClean="0"/>
              <a:t>Merino</a:t>
            </a:r>
          </a:p>
          <a:p>
            <a:pPr marL="457200" lvl="1" indent="0">
              <a:buNone/>
            </a:pPr>
            <a:endParaRPr lang="en-NZ" dirty="0"/>
          </a:p>
          <a:p>
            <a:pPr marL="457200" lvl="1" indent="0">
              <a:buNone/>
            </a:pPr>
            <a:endParaRPr lang="en-NZ" dirty="0" smtClean="0"/>
          </a:p>
          <a:p>
            <a:pPr marL="457200" lvl="1" indent="0">
              <a:buNone/>
            </a:pPr>
            <a:endParaRPr lang="en-NZ" dirty="0"/>
          </a:p>
          <a:p>
            <a:pPr marL="457200" lvl="1" indent="0">
              <a:buNone/>
            </a:pPr>
            <a:endParaRPr lang="en-NZ" dirty="0" smtClean="0"/>
          </a:p>
          <a:p>
            <a:pPr marL="457200" lvl="1" indent="0">
              <a:buNone/>
            </a:pPr>
            <a:endParaRPr lang="en-NZ" dirty="0" smtClean="0"/>
          </a:p>
          <a:p>
            <a:pPr marL="457200" lvl="1" indent="0">
              <a:buNone/>
            </a:pPr>
            <a:r>
              <a:rPr lang="en-NZ" dirty="0" smtClean="0"/>
              <a:t>Tussock grasslands extend from Marlborough to Southland. They lie in the “rain shadow” between the alps and the plains.</a:t>
            </a:r>
            <a:endParaRPr lang="en-NZ" dirty="0"/>
          </a:p>
        </p:txBody>
      </p:sp>
      <p:pic>
        <p:nvPicPr>
          <p:cNvPr id="3074" name="Picture 2" descr="http://www.otematatastation.co.nz/images/photos/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"/>
          <a:stretch/>
        </p:blipFill>
        <p:spPr bwMode="auto">
          <a:xfrm>
            <a:off x="345767" y="2154371"/>
            <a:ext cx="8382000" cy="300282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99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Land Types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492477"/>
            <a:ext cx="8229600" cy="464915"/>
          </a:xfrm>
        </p:spPr>
        <p:txBody>
          <a:bodyPr>
            <a:normAutofit/>
          </a:bodyPr>
          <a:lstStyle/>
          <a:p>
            <a:r>
              <a:rPr lang="en-NZ" sz="1600" dirty="0" smtClean="0">
                <a:hlinkClick r:id="rId2"/>
              </a:rPr>
              <a:t>http://www.teara.govt.nz/en/interactive/17077/new-zealand-vegetation-cover</a:t>
            </a:r>
            <a:endParaRPr lang="en-NZ" sz="16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5505182" cy="6416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74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Climate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853136"/>
          </a:xfrm>
        </p:spPr>
        <p:txBody>
          <a:bodyPr/>
          <a:lstStyle/>
          <a:p>
            <a:r>
              <a:rPr lang="en-NZ" dirty="0" smtClean="0"/>
              <a:t>Temperature decreases from north to south.</a:t>
            </a:r>
          </a:p>
          <a:p>
            <a:r>
              <a:rPr lang="en-NZ" dirty="0" smtClean="0"/>
              <a:t>Auckland average = 15.3°C</a:t>
            </a:r>
          </a:p>
          <a:p>
            <a:r>
              <a:rPr lang="en-NZ" dirty="0" smtClean="0"/>
              <a:t>Dunedin average = 10.8°C</a:t>
            </a:r>
          </a:p>
          <a:p>
            <a:endParaRPr lang="en-NZ" dirty="0"/>
          </a:p>
          <a:p>
            <a:r>
              <a:rPr lang="en-NZ" dirty="0" smtClean="0"/>
              <a:t>Temperature also decreases by about 0.5°C with every 100m increase in altitude.</a:t>
            </a:r>
            <a:endParaRPr lang="en-NZ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9"/>
          <a:stretch/>
        </p:blipFill>
        <p:spPr bwMode="auto">
          <a:xfrm>
            <a:off x="5292080" y="620689"/>
            <a:ext cx="3931429" cy="5040560"/>
          </a:xfrm>
          <a:prstGeom prst="parallelogram">
            <a:avLst>
              <a:gd name="adj" fmla="val 44004"/>
            </a:avLst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3" t="73264"/>
          <a:stretch/>
        </p:blipFill>
        <p:spPr bwMode="auto">
          <a:xfrm>
            <a:off x="7251254" y="4653136"/>
            <a:ext cx="1524837" cy="17106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019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Climate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Minimum winter temperatures affect the flowering and seeding patterns of some plants. If the temperature is less than 5°C, plant growth will stop. However, it is the number of frost-free days in a year that dictates where frost-sensitive plants can be grown.</a:t>
            </a:r>
          </a:p>
        </p:txBody>
      </p:sp>
      <p:pic>
        <p:nvPicPr>
          <p:cNvPr id="6146" name="Picture 2" descr="http://photos.jibble.org/Trees%20and%20Plants/CIMG0027%20Frosty%20gra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34"/>
          <a:stretch/>
        </p:blipFill>
        <p:spPr bwMode="auto">
          <a:xfrm>
            <a:off x="0" y="5112326"/>
            <a:ext cx="9144000" cy="309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1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Ground Frost Days</a:t>
            </a: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672856"/>
              </p:ext>
            </p:extLst>
          </p:nvPr>
        </p:nvGraphicFramePr>
        <p:xfrm>
          <a:off x="971600" y="1916832"/>
          <a:ext cx="2894570" cy="4231653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1447285"/>
                <a:gridCol w="1447285"/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LOCATION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 smtClean="0">
                          <a:effectLst/>
                        </a:rPr>
                        <a:t>FROST</a:t>
                      </a:r>
                      <a:r>
                        <a:rPr lang="en-NZ" sz="1600" u="none" strike="noStrike" baseline="0" dirty="0" smtClean="0">
                          <a:effectLst/>
                        </a:rPr>
                        <a:t> DAYS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94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 err="1">
                          <a:effectLst/>
                        </a:rPr>
                        <a:t>Kaitaia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0.4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0069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 err="1">
                          <a:effectLst/>
                        </a:rPr>
                        <a:t>Whangarei</a:t>
                      </a:r>
                      <a:r>
                        <a:rPr lang="en-NZ" sz="1600" u="none" strike="noStrike" dirty="0">
                          <a:effectLst/>
                        </a:rPr>
                        <a:t>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11.3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7994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Auckland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8.9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7994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Tauranga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45.1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7994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Hamilton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52.8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7994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Rotorua 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45.7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7994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Gisborne 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29.8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7994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Taupo 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82.1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5144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New Plymouth 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13.5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7994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Napier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23.6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7994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Wanganui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7.0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8867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Palmerston North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41.4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776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Masterton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62.4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Wellington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9.9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260708"/>
              </p:ext>
            </p:extLst>
          </p:nvPr>
        </p:nvGraphicFramePr>
        <p:xfrm>
          <a:off x="4499992" y="2204864"/>
          <a:ext cx="3096344" cy="3926913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1548172"/>
                <a:gridCol w="1548172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LOCATION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 smtClean="0">
                          <a:effectLst/>
                        </a:rPr>
                        <a:t>FROST DAYS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Nelson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86.2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Blenheim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51.9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Westport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19.7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 err="1">
                          <a:effectLst/>
                        </a:rPr>
                        <a:t>Kaikoura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16.3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 err="1">
                          <a:effectLst/>
                        </a:rPr>
                        <a:t>Hokitika</a:t>
                      </a:r>
                      <a:r>
                        <a:rPr lang="en-NZ" sz="1600" u="none" strike="noStrike" dirty="0">
                          <a:effectLst/>
                        </a:rPr>
                        <a:t>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47.7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7321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Christchurch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80.4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Mt Cook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122.8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488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Lake Tekapo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157.8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Timaru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93.0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488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Milford Sound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58.3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Queenstown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118.8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Alexandra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121.8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Dunedin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50.5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1728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Invercargill 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94.8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6" marR="5336" marT="533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9592" y="1196752"/>
            <a:ext cx="6944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Average number of ground frost days per year in North and South Island</a:t>
            </a:r>
          </a:p>
          <a:p>
            <a:r>
              <a:rPr lang="en-NZ" dirty="0" smtClean="0"/>
              <a:t>locations between 1981 and 2010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406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491</Words>
  <Application>Microsoft Office PowerPoint</Application>
  <PresentationFormat>On-screen Show (4:3)</PresentationFormat>
  <Paragraphs>121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Land Use in New Zealand</vt:lpstr>
      <vt:lpstr>How do we use the land?</vt:lpstr>
      <vt:lpstr>Land Types</vt:lpstr>
      <vt:lpstr>Land Types</vt:lpstr>
      <vt:lpstr>Land Types</vt:lpstr>
      <vt:lpstr>Land Types</vt:lpstr>
      <vt:lpstr>Climate</vt:lpstr>
      <vt:lpstr>Climate</vt:lpstr>
      <vt:lpstr>Ground Frost Days</vt:lpstr>
      <vt:lpstr>Climate</vt:lpstr>
      <vt:lpstr>Climate</vt:lpstr>
      <vt:lpstr>Climate</vt:lpstr>
      <vt:lpstr>What is primary production?</vt:lpstr>
      <vt:lpstr>New Zealand’s Primary Industry</vt:lpstr>
      <vt:lpstr>New Zealand’s Primary Industry</vt:lpstr>
      <vt:lpstr>New Zealand’s Primary Industry</vt:lpstr>
      <vt:lpstr>New Zealand’s Primary Industry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Use in New Zealand</dc:title>
  <dc:creator>Student Teacher1</dc:creator>
  <cp:lastModifiedBy>Katie</cp:lastModifiedBy>
  <cp:revision>13</cp:revision>
  <dcterms:created xsi:type="dcterms:W3CDTF">2013-08-18T21:21:17Z</dcterms:created>
  <dcterms:modified xsi:type="dcterms:W3CDTF">2013-09-02T09:00:29Z</dcterms:modified>
</cp:coreProperties>
</file>